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52"/>
  </p:notesMasterIdLst>
  <p:sldIdLst>
    <p:sldId id="278" r:id="rId4"/>
    <p:sldId id="256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309" r:id="rId13"/>
    <p:sldId id="295" r:id="rId14"/>
    <p:sldId id="268" r:id="rId15"/>
    <p:sldId id="269" r:id="rId16"/>
    <p:sldId id="305" r:id="rId17"/>
    <p:sldId id="257" r:id="rId18"/>
    <p:sldId id="286" r:id="rId19"/>
    <p:sldId id="306" r:id="rId20"/>
    <p:sldId id="288" r:id="rId21"/>
    <p:sldId id="287" r:id="rId22"/>
    <p:sldId id="307" r:id="rId23"/>
    <p:sldId id="289" r:id="rId24"/>
    <p:sldId id="290" r:id="rId25"/>
    <p:sldId id="258" r:id="rId26"/>
    <p:sldId id="291" r:id="rId27"/>
    <p:sldId id="292" r:id="rId28"/>
    <p:sldId id="293" r:id="rId29"/>
    <p:sldId id="265" r:id="rId30"/>
    <p:sldId id="294" r:id="rId31"/>
    <p:sldId id="296" r:id="rId32"/>
    <p:sldId id="266" r:id="rId33"/>
    <p:sldId id="275" r:id="rId34"/>
    <p:sldId id="267" r:id="rId35"/>
    <p:sldId id="276" r:id="rId36"/>
    <p:sldId id="297" r:id="rId37"/>
    <p:sldId id="270" r:id="rId38"/>
    <p:sldId id="308" r:id="rId39"/>
    <p:sldId id="271" r:id="rId40"/>
    <p:sldId id="298" r:id="rId41"/>
    <p:sldId id="272" r:id="rId42"/>
    <p:sldId id="310" r:id="rId43"/>
    <p:sldId id="302" r:id="rId44"/>
    <p:sldId id="303" r:id="rId45"/>
    <p:sldId id="304" r:id="rId46"/>
    <p:sldId id="274" r:id="rId47"/>
    <p:sldId id="299" r:id="rId48"/>
    <p:sldId id="273" r:id="rId49"/>
    <p:sldId id="300" r:id="rId50"/>
    <p:sldId id="301" r:id="rId51"/>
  </p:sldIdLst>
  <p:sldSz cx="20104100" cy="11309350"/>
  <p:notesSz cx="20104100" cy="1130935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Inter" panose="020B0604020202020204" charset="0"/>
      <p:regular r:id="rId57"/>
      <p:bold r:id="rId58"/>
    </p:embeddedFont>
    <p:embeddedFont>
      <p:font typeface="Inter Medium" panose="020B0604020202020204" charset="0"/>
      <p:regular r:id="rId59"/>
    </p:embeddedFont>
    <p:embeddedFont>
      <p:font typeface="Spectral" panose="020B0604020202020204" charset="0"/>
      <p:regular r:id="rId60"/>
      <p:bold r:id="rId61"/>
      <p:italic r:id="rId62"/>
      <p:boldItalic r:id="rId63"/>
    </p:embeddedFont>
    <p:embeddedFont>
      <p:font typeface="Spectral-Light" panose="020B0604020202020204" charset="0"/>
      <p:regular r:id="rId64"/>
      <p:italic r:id="rId65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AEC01-31EB-4449-8E56-7E7D6848996C}" v="140" dt="2022-08-10T15:26:56.20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82"/>
    <p:restoredTop sz="96316"/>
  </p:normalViewPr>
  <p:slideViewPr>
    <p:cSldViewPr>
      <p:cViewPr varScale="1">
        <p:scale>
          <a:sx n="70" d="100"/>
          <a:sy n="70" d="100"/>
        </p:scale>
        <p:origin x="927" y="3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vert="horz"/>
          <a:lstStyle/>
          <a:p>
            <a:pPr>
              <a:defRPr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lang="en-GB" sz="14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title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4-65E3-FE4D-9F77-7FCDB7B4538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65E3-FE4D-9F77-7FCDB7B4538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6-65E3-FE4D-9F77-7FCDB7B4538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65E3-FE4D-9F77-7FCDB7B45388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E3-FE4D-9F77-7FCDB7B453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E3-FE4D-9F77-7FCDB7B453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E3-FE4D-9F77-7FCDB7B45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45658480"/>
        <c:axId val="-145656704"/>
      </c:barChart>
      <c:catAx>
        <c:axId val="-145658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-145656704"/>
        <c:crosses val="autoZero"/>
        <c:auto val="1"/>
        <c:lblAlgn val="ctr"/>
        <c:lblOffset val="100"/>
        <c:noMultiLvlLbl val="0"/>
      </c:catAx>
      <c:valAx>
        <c:axId val="-14565670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 sz="1200">
                <a:solidFill>
                  <a:schemeClr val="tx1"/>
                </a:solidFill>
              </a:defRPr>
            </a:pPr>
            <a:endParaRPr lang="en-US"/>
          </a:p>
        </c:txPr>
        <c:crossAx val="-145658480"/>
        <c:crosses val="autoZero"/>
        <c:crossBetween val="between"/>
      </c:valAx>
    </c:plotArea>
    <c:legend>
      <c:legendPos val="r"/>
      <c:overlay val="0"/>
      <c:txPr>
        <a:bodyPr rot="0" vert="horz"/>
        <a:lstStyle/>
        <a:p>
          <a:pPr>
            <a:defRPr sz="12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526684164479"/>
          <c:y val="0.183681722524107"/>
          <c:w val="0.78227853209253295"/>
          <c:h val="0.545171505905512"/>
        </c:manualLayout>
      </c:layout>
      <c:scatterChart>
        <c:scatterStyle val="lineMarker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Company 1</c:v>
                </c:pt>
              </c:strCache>
            </c:strRef>
          </c:tx>
          <c:spPr>
            <a:ln w="2857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Blatt1!$A$2:$A$15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Blatt1!$B$2:$B$15</c:f>
              <c:numCache>
                <c:formatCode>General</c:formatCode>
                <c:ptCount val="14"/>
                <c:pt idx="0">
                  <c:v>0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0A2-0A47-B935-0E6983719D57}"/>
            </c:ext>
          </c:extLst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Company 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Blatt1!$A$2:$A$15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Blatt1!$C$2:$C$15</c:f>
              <c:numCache>
                <c:formatCode>General</c:formatCode>
                <c:ptCount val="14"/>
                <c:pt idx="2">
                  <c:v>0</c:v>
                </c:pt>
                <c:pt idx="3">
                  <c:v>5</c:v>
                </c:pt>
                <c:pt idx="4">
                  <c:v>6</c:v>
                </c:pt>
                <c:pt idx="5">
                  <c:v>4</c:v>
                </c:pt>
                <c:pt idx="6">
                  <c:v>2</c:v>
                </c:pt>
                <c:pt idx="7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A2-0A47-B935-0E6983719D57}"/>
            </c:ext>
          </c:extLst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Company 3</c:v>
                </c:pt>
              </c:strCache>
            </c:strRef>
          </c:tx>
          <c:spPr>
            <a:ln w="28575" cap="rnd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Blatt1!$A$2:$A$15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Blatt1!$D$2:$D$15</c:f>
              <c:numCache>
                <c:formatCode>General</c:formatCode>
                <c:ptCount val="14"/>
                <c:pt idx="5">
                  <c:v>0</c:v>
                </c:pt>
                <c:pt idx="6">
                  <c:v>2</c:v>
                </c:pt>
                <c:pt idx="7">
                  <c:v>4</c:v>
                </c:pt>
                <c:pt idx="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0A2-0A47-B935-0E6983719D57}"/>
            </c:ext>
          </c:extLst>
        </c:ser>
        <c:ser>
          <c:idx val="3"/>
          <c:order val="3"/>
          <c:tx>
            <c:strRef>
              <c:f>Blatt1!$E$1</c:f>
              <c:strCache>
                <c:ptCount val="1"/>
                <c:pt idx="0">
                  <c:v>Company 4</c:v>
                </c:pt>
              </c:strCache>
            </c:strRef>
          </c:tx>
          <c:spPr>
            <a:ln w="28575" cap="rnd" cmpd="sng" algn="ctr">
              <a:solidFill>
                <a:schemeClr val="accent4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 cap="flat" cmpd="sng" algn="ctr">
                <a:solidFill>
                  <a:schemeClr val="accent4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marker>
          <c:xVal>
            <c:numRef>
              <c:f>Blatt1!$A$2:$A$15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Blatt1!$E$2:$E$15</c:f>
              <c:numCache>
                <c:formatCode>General</c:formatCode>
                <c:ptCount val="14"/>
                <c:pt idx="7">
                  <c:v>0</c:v>
                </c:pt>
                <c:pt idx="8">
                  <c:v>2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0A2-0A47-B935-0E6983719D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7051584"/>
        <c:axId val="-220590224"/>
      </c:scatterChart>
      <c:valAx>
        <c:axId val="-147051584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220590224"/>
        <c:crosses val="autoZero"/>
        <c:crossBetween val="midCat"/>
      </c:valAx>
      <c:valAx>
        <c:axId val="-2205902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47051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627515310586202"/>
          <c:y val="0.85208051952131203"/>
          <c:w val="0.487249726811395"/>
          <c:h val="6.37750494707415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  <a:scene3d>
              <a:camera prst="orthographicFront"/>
              <a:lightRig rig="threePt" dir="t"/>
            </a:scene3d>
            <a:sp3d prstMaterial="matte">
              <a:contourClr>
                <a:srgbClr val="000000"/>
              </a:contourClr>
            </a:sp3d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27B-A441-823F-759E6FA060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27B-A441-823F-759E6FA060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27B-A441-823F-759E6FA0604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27B-A441-823F-759E6FA0604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27B-A441-823F-759E6FA0604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57E-3A46-8943-895CF406DB1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57E-3A46-8943-895CF406DB1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7E-3A46-8943-895CF406DB1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57E-3A46-8943-895CF406DB1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57E-3A46-8943-895CF406DB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B8C17-5AA1-2549-9E28-426F00DD4F5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5A33F-C8A7-DE49-A7E8-C404C3272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2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2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7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6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1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58A78A1C-6956-B970-B130-23E9AAA37190}"/>
              </a:ext>
            </a:extLst>
          </p:cNvPr>
          <p:cNvSpPr/>
          <p:nvPr/>
        </p:nvSpPr>
        <p:spPr>
          <a:xfrm>
            <a:off x="9572587" y="7539037"/>
            <a:ext cx="7671434" cy="3769995"/>
          </a:xfrm>
          <a:custGeom>
            <a:avLst/>
            <a:gdLst/>
            <a:ahLst/>
            <a:cxnLst/>
            <a:rect l="l" t="t" r="r" b="b"/>
            <a:pathLst>
              <a:path w="7671434" h="3769995">
                <a:moveTo>
                  <a:pt x="0" y="3769518"/>
                </a:moveTo>
                <a:lnTo>
                  <a:pt x="7671305" y="3769518"/>
                </a:lnTo>
                <a:lnTo>
                  <a:pt x="7671305" y="0"/>
                </a:lnTo>
                <a:lnTo>
                  <a:pt x="0" y="0"/>
                </a:lnTo>
                <a:lnTo>
                  <a:pt x="0" y="37695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F27FD19-E5BA-A6FA-2EF5-B770B458BFA8}"/>
              </a:ext>
            </a:extLst>
          </p:cNvPr>
          <p:cNvSpPr/>
          <p:nvPr userDrawn="1"/>
        </p:nvSpPr>
        <p:spPr>
          <a:xfrm>
            <a:off x="17243893" y="7539037"/>
            <a:ext cx="2860675" cy="3769995"/>
          </a:xfrm>
          <a:custGeom>
            <a:avLst/>
            <a:gdLst/>
            <a:ahLst/>
            <a:cxnLst/>
            <a:rect l="l" t="t" r="r" b="b"/>
            <a:pathLst>
              <a:path w="2860675" h="3769995">
                <a:moveTo>
                  <a:pt x="2860206" y="0"/>
                </a:moveTo>
                <a:lnTo>
                  <a:pt x="0" y="0"/>
                </a:lnTo>
                <a:lnTo>
                  <a:pt x="0" y="3769518"/>
                </a:lnTo>
                <a:lnTo>
                  <a:pt x="2860206" y="3769518"/>
                </a:lnTo>
                <a:lnTo>
                  <a:pt x="286020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0AAC0DF-E7A2-7B99-F85D-BBD36EC4EA26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AB0B6C-295E-F30B-B6F7-218DAF484C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5" y="0"/>
            <a:ext cx="10531475" cy="753903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2190A0-450B-7007-9A77-A860BB655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9D18B6-0EB9-A803-7B77-95628F63460E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A646962-C8E4-F545-C7DD-23E15FC9477A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D88F7C7-D94F-587E-5CE7-60624F71A42D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2066FAE-7446-7991-0E9D-720239C56DD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E12DD5D-28E6-2345-4A4E-F638ADACDF9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DDC048-8779-1932-2602-8CF660C7D52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8403C6-2A98-0722-72E6-AEAA6BE0287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19E72BD-C9F7-5110-2F19-23B75A75350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9B95D54-48E8-A660-0964-75A5B7820AF6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AE50FEB-399F-AF3D-2B16-5B7A4A8FCA4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E62AD5C-D48C-75ED-ACAF-025C3D921FB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E56F0F4-123B-4DF3-8293-9563D3E7F9E2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059B3A3-3D92-5F35-F005-82014D15C7B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9A7BB0F-F55A-7B45-E864-04C97EE1CEB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894788A-2BB8-0233-6485-FE57936EC5C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632D4BB-67AB-F7C0-2DF0-C469E5A0100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4553891-52AE-5B6D-46ED-5BDDF9A7BD1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38A6920-4402-6236-8740-FD691A46215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3DEEAA4-BCA7-CB1B-C6D0-D34941AC1CD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B40D0E9-B184-1749-C2A9-5B27606918B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D75CBAB-17F8-0841-1712-2EB11752E41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75005D4C-ADAA-12A6-1CC7-7D8450C45F5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A6CC49C-B64C-1167-DE36-97F1963D6D0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EF0926A-B1EC-E6A5-00AB-24AAA9A3777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557B21D-8C1F-7A1A-A3F2-ADD5F195A7A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B521FE8-4F98-742E-5DE0-DCFB15A61E9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622E485-C61A-AF83-6B88-097DF07E17A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93B2240-FCC8-9241-D52A-8C15FD90CB5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BE8411-5B56-37E5-8324-62B08009C55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821A697-439B-5A29-DCBB-1F7BEB77B5D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D1EDBA4-6C8A-9FAF-1FC6-D25C0FBAB80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D4BA846-01A8-E863-FB1E-C5FC66BC59FE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7230BF1-8E4B-2441-6375-286AE75B17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C23BCC3-7472-0C4E-25BE-6C875156293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1B53BE3-00F3-E5F3-C9DE-1A467625D335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339CBB8-7492-ED2C-C3E5-501B4869F2B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41121AC-4E70-22A6-8066-95CAF4A8428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6BED4860-D980-CA4B-F3EE-067606F7E4E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E76BF23-3C5B-B390-F0FC-6DB87A2FA08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462CA1A-F907-E952-8125-36252DD36A0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B8D4-CFB6-9A17-F1C1-BC12CCAB326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222129-233F-7B13-8A96-4E9C5D8C4C1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07EA61F-937C-767F-6462-83A7B577AEE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8B81A68-AA7C-C34E-667A-BC326514C28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9C7D-E1DC-466D-D51A-16FBF5E1EA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0D54EB2-53B0-C75F-F912-983184697E9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0714C5A-0A4D-8188-B6BC-CA6786938BE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A4C63E3-5E6F-6E68-5CC0-D38C3A81280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B3038F2-CD7D-C6A8-ABAE-48497D97DCD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7E1AFF-8AF3-5287-1C95-ABF00ED26A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90D8BD4-9E11-28F6-A7CE-04DF15B73F2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91341D1-690A-D955-A35B-29BD32C021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D04F293-AFAD-C04C-1506-7E8A6E70C6E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E1E279E-92D3-3EC1-03D1-A483721B1DF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AB9515B-5E89-5652-B9BD-9A5022D117D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B00CC9E-CEED-2CF3-E74B-0158C51ACFF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8FFC834-4F39-9B74-DBBE-0146C892381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46C794-C2F4-4779-6697-E1EB7F95DAA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ACA6337-C6D3-9B10-B8E5-29EE1B9D3F0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F6EC5B1-649A-0F96-889A-4087A3A68736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F8D7CD3-1B85-F54F-2827-F94A9C0AC8D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E0EBC8F-5780-8DC0-DCD2-C7B60E27518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5D5AF1B-6E03-9C5A-99EB-FA8C4B483C9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D55F53A-527C-CBFC-3921-1B3F9877AF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1C558FB-3431-5B08-7466-752450327B9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E8FAE5B-CAFE-58DA-34EB-643732877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08749" y="1587"/>
            <a:ext cx="6695351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96B0F42-02BA-6E48-B34D-D3C5293C4988}"/>
              </a:ext>
            </a:extLst>
          </p:cNvPr>
          <p:cNvSpPr/>
          <p:nvPr userDrawn="1"/>
        </p:nvSpPr>
        <p:spPr>
          <a:xfrm>
            <a:off x="11490414" y="0"/>
            <a:ext cx="1918335" cy="11308715"/>
          </a:xfrm>
          <a:custGeom>
            <a:avLst/>
            <a:gdLst/>
            <a:ahLst/>
            <a:cxnLst/>
            <a:rect l="l" t="t" r="r" b="b"/>
            <a:pathLst>
              <a:path w="1918334" h="11308715">
                <a:moveTo>
                  <a:pt x="1917826" y="0"/>
                </a:moveTo>
                <a:lnTo>
                  <a:pt x="0" y="0"/>
                </a:lnTo>
                <a:lnTo>
                  <a:pt x="0" y="11308556"/>
                </a:lnTo>
                <a:lnTo>
                  <a:pt x="1917826" y="11308556"/>
                </a:lnTo>
                <a:lnTo>
                  <a:pt x="191782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231605F-E406-BD81-0F94-464B5585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623033"/>
            <a:ext cx="9109492" cy="2224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/>
            </a:lvl1pPr>
          </a:lstStyle>
          <a:p>
            <a:r>
              <a:rPr lang="en-GB" dirty="0"/>
              <a:t>Slide title maximum of 3 lines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FE540-9C02-B307-975D-BE008BA363EC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92C9E09-1398-5FB0-2EDC-2F4356C0B1B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05BAFE-D527-718D-A98E-4914ACAA023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7FFD19A-4AB7-08D3-ECA7-EED1548FFBD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D28E71-EE48-DF51-2134-7C0595DA597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2CD6E9-65EA-4428-2EB2-6F2370EB8E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397-66BC-1351-5B23-28F04BC0E99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A6FAF99-C6CF-7B43-661F-CAB3CE5F68A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9EDB4A-27E3-C48B-8E8D-FF6814BD247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E6E4528-A798-8AC2-54A6-92938FB1D56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DAD27B1-1D08-8A1C-74DB-6EC8725A67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826524-A536-C03A-FCA6-3F266966A1DF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FC036B4-015D-926A-CE8E-C31735D00E7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3E5F601-512D-BE74-819E-2521DABA4A4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307314F-A333-5A9D-7425-AF13EC367B2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05D5A41-7EB2-6274-ACE6-DFBBAFF99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E573A6-2579-AD6A-7A0E-9F7573BB63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6C7CD47-9E35-7E68-72E3-1C7F4F3BD41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65537-7AE3-138C-8F0A-B9E33E31229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45ABD6E-BDE9-6A06-C511-8F8A86D6C2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51BCB11-9EA2-0FA1-8E06-5197F135AC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4C2ABD9-7786-21EA-7C01-FB8A3E1483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8A1C97C-7F72-6809-D79C-272337448D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7975F31-402C-7BA6-3EE7-A97905C93D6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D3EFBE5-6401-6F09-1ECF-35EAE3074F0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648EA0-52AD-4143-4ED3-C5A3F74D75E5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A9956D-4A68-1F29-58E8-4AB84A6C62F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9467920-C875-173A-D728-BD79FEB6410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F641D29-637E-4CC7-6EEF-E9B92DFD9C6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84631FB-4FDE-3A05-4940-5A25ED86E53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D7200E5-5BC0-1444-9751-EF1DBAF0842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53D0D6-B873-2DA2-8E23-230C94570C63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AE8D24-3A33-7D8E-ABC0-93FDCAB35C8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0FD179A-C4DD-11D4-E2F3-CACCBFF4F7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63C45A-FAAA-A8BA-7D96-446B2E3433F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74A905-1226-38F4-6F81-C4D9C04349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3A75EFA-F733-BCEF-56BE-7FFEAB19227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6EA43F8-4C57-67B1-3366-C974F02E3DBC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4D76F5-EDA7-4454-F5AF-598ABE91CD0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98D7868-78DB-EC38-C6EC-1894CD5881E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3D49524-D1F4-B02C-EFD3-701BEA2E6F8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1385B2A-FE3B-5745-5597-F0288ADDFE9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795BC57-6243-1021-B3B4-660EC052749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E852F8-1A06-8688-555F-0ADA88526A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BB26BEA-4AB7-2BF3-2EFE-F4C4C07B36F3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60015D-C64D-7763-CB47-A20D79FDAE0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F2C8D41-5205-5827-FD9B-18677BE0179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2CB196A-79CD-377A-3325-A7C117603EF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2F29A6F-E351-4D9A-5240-FC99C2CE3A70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16FF76F-10F3-6F2B-87C1-30594F85C15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57334E0-6A96-4439-EC42-6FB312C854E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B36508D-80DD-9E46-6786-072F109DECC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C72E2E8-F391-C2EB-66EA-4536B240F76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E325B71-DDC7-1AF8-A579-8A3C6A9876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6E969E-5D60-2F26-CA00-2217080EA765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22E81A9-3008-1855-99D1-BA0ECA2FA55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C67E5BD-C3BC-6B2D-F18F-58872221ED7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B4AA000-2478-EF84-415D-0CC352F5D7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1913187-F15F-8B8A-E5EE-66C9D66CE8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436A473-F034-E495-EAD7-C3F4C052321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86FDC01-20DD-A060-C4ED-CC6CF38D585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724466F-AC66-38E8-6D88-DC226C50CC3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B16A03A-ACF9-8D58-0EDF-D5AE4EF33C1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703E0BA-BEAD-1CE9-9576-8C2518D45AB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59980D5-CDC3-C642-FAE8-D91F60F2E69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94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C2AE5F-5B07-A9E1-12B6-766C5B2175DD}"/>
              </a:ext>
            </a:extLst>
          </p:cNvPr>
          <p:cNvSpPr/>
          <p:nvPr userDrawn="1"/>
        </p:nvSpPr>
        <p:spPr>
          <a:xfrm>
            <a:off x="7633763" y="1884759"/>
            <a:ext cx="12449810" cy="9424035"/>
          </a:xfrm>
          <a:custGeom>
            <a:avLst/>
            <a:gdLst/>
            <a:ahLst/>
            <a:cxnLst/>
            <a:rect l="l" t="t" r="r" b="b"/>
            <a:pathLst>
              <a:path w="12449810" h="9424035">
                <a:moveTo>
                  <a:pt x="0" y="9423796"/>
                </a:moveTo>
                <a:lnTo>
                  <a:pt x="12449327" y="9423796"/>
                </a:lnTo>
                <a:lnTo>
                  <a:pt x="12449327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D4C9B6A-9486-ED9F-9769-3AEFDC203FED}"/>
              </a:ext>
            </a:extLst>
          </p:cNvPr>
          <p:cNvSpPr/>
          <p:nvPr userDrawn="1"/>
        </p:nvSpPr>
        <p:spPr>
          <a:xfrm>
            <a:off x="7633763" y="0"/>
            <a:ext cx="12449810" cy="1885314"/>
          </a:xfrm>
          <a:custGeom>
            <a:avLst/>
            <a:gdLst/>
            <a:ahLst/>
            <a:cxnLst/>
            <a:rect l="l" t="t" r="r" b="b"/>
            <a:pathLst>
              <a:path w="12449810" h="1885314">
                <a:moveTo>
                  <a:pt x="0" y="1884759"/>
                </a:moveTo>
                <a:lnTo>
                  <a:pt x="12449327" y="1884759"/>
                </a:lnTo>
                <a:lnTo>
                  <a:pt x="12449327" y="0"/>
                </a:lnTo>
                <a:lnTo>
                  <a:pt x="0" y="0"/>
                </a:lnTo>
                <a:lnTo>
                  <a:pt x="0" y="188475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7361348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368188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1549" y="3623032"/>
            <a:ext cx="9109492" cy="2224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 maximum of 3 lines</a:t>
            </a:r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0B5E79-0A9C-9537-8518-710F86B3396D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3736AEC-1760-F3DF-9399-250BDAEC9CB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491BBDB-A163-CFE7-636D-65768AF1368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511A9EC-12D6-71AC-635E-99375BC5078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3FBFED9-88E2-2098-8FBE-33038444B00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DDED725-9C22-C285-D87F-03B73F5E01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7D2DA0D-62CF-AA3F-1E58-D640C984DEE7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12DB62F-5493-56B3-06B3-44F27ADE3673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140AE39-4F1A-32AE-DC0E-90CE91B4C42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AAD7973-7BCA-DADE-3947-4E2FC7E19F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2F8BD58-1A7A-C79B-D443-FD80405A8F0A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44BE11F-D83A-BC32-E3E5-5DBBC633016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827FB25-ABA9-745D-032B-120E7FDD664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A30DF2C-4556-3728-95A2-D44AA75ACEA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7DFBB66-40EA-BE4C-6A2F-3CA2DBF22F0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806FA8-A0E0-E09A-1F1D-B282D45BBC68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9043EBC-18E0-31C9-FAAB-92D2F0E96A1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44899CB-3477-4562-37FA-DD02EAABBDB1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8A79D1A-6B3A-A10B-E1C6-3866D9E5426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F287023-4307-769E-C210-9DEAD725B10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79D7C8-E412-0432-0A9A-2599D8D998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D28CC78-E841-F8FE-802C-C483EED988F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042202A-B9F4-5A07-5FE5-1B2C01F1DEC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51C42CF-AE9B-9232-D74E-7DAEC8F330C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7F8A325-72DE-BAE0-E98A-2DB49295E3E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4DF73F1-613E-985F-1D00-B252F4FDA82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6C8C3F4-8B90-3D37-9EFE-5105ADF3AE4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4172AAD-1A9D-4922-D506-8B7A62ED1E3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62A50A2-2CC1-8193-FD92-F03C3D7821A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CD93219-2938-51BE-840E-2EA1A010AF7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6A7570D-AB7D-6B2F-8CE2-F8F1448DEEAF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2664CA-21B8-33BD-5B5C-A58C31D31B3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00BDFDB-B860-D45F-6985-8171F7D8454B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E83315E-0A75-9A82-4443-37EF921602D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4E64494-409D-953F-5003-F5A832E56A5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79EA6C1-E910-ED53-AD90-7BC40781849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F446CF2-8F2F-BDF0-5983-B03BA6DAAFB0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E5B73F1-09DC-CCEA-6D2A-2BED56EAB883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99CBB4E-9696-A27A-403D-3CEF914EAE8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196A034-9076-AD1D-A0F2-1123D68B1E10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603BE6A-0ABF-C4C0-B6D2-0D7C18782DE0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10D72A6-2E7C-3113-5F0B-EAEC05CF8FF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21939E6-7659-EDC1-8C52-3020293446D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8E40FD9-B8AF-C715-867A-CB6DD686AC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8FACD2E-7D02-6DE6-86E1-2FB8F5331AF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A58754F-3323-1788-FE22-F3C5BD9CD24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45C4EC1-7C05-DD06-BC9E-2749898378A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25692C4-B82D-53D3-F426-841FE9E4F2C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F62832A-1B3E-740A-7636-D3BB36A6D91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C1F5CFD-6C98-9DF5-9A6F-9F4B0B0F370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F5384E-CECA-45ED-BE5D-139579E55FB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82E8338-931B-0B64-6E82-B9AED23FF1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EC79846-2B3E-58CA-AC65-5DE9312598A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A58119-C728-0963-5CC9-83FB13BFC89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267A3E2-06AC-0AD1-C960-29E28AD5C46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3C908FD-7BD3-9099-6FB8-ABF26BD7F23A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CDF273A-4391-83C6-C380-FE0ED93B214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62D5201-2F8B-B7D1-2160-B4940360ED0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BA57A5-1574-8F6E-A1AF-A10A4A66190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3E792AF-2B39-5908-8014-6F3A28153E7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50DE952-B6F1-1B89-14BF-38FD0597DDC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91D78E1-18FA-CE58-7691-A97E3C0811B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E80A08A-BB8A-C75D-04CD-3B069971C3F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4894D2D9-F5A9-1682-AA16-D03B75A9B4C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270A5A2E-948A-A991-CC7A-1780EC3C08D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813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7361348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368188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01549" y="3623032"/>
            <a:ext cx="9109492" cy="22247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0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Slide title maximum of 3 lines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B892E4-BDA5-C194-29DF-A1AD6E5D7E8B}"/>
              </a:ext>
            </a:extLst>
          </p:cNvPr>
          <p:cNvGrpSpPr/>
          <p:nvPr userDrawn="1"/>
        </p:nvGrpSpPr>
        <p:grpSpPr>
          <a:xfrm>
            <a:off x="15257682" y="9444693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E1452A5-0056-6588-D82D-473330AC337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41ABA05-90A4-5983-BDF7-B854E7AAED10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F32D2AC-561B-1E6D-1493-905637E6C87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1C80CF2-3946-F23E-4DEE-C32F68141B3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7B621DC-D211-9331-3B5A-91A49C8A6BA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5AC842E-C5D5-7BC3-F09C-C0D14E68102B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2847DD4-C147-A02D-028B-B07B71E62F4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2420722-A618-69B6-3A51-B8A2D5F38EC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59D8CFC-D1F3-23A8-E326-F066063C5C2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C49A16A-9AD3-249D-54FC-CD5DC336CF3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6A3661E-347B-6BE0-547E-814E852D223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E4CFEE1-B784-18A3-F259-FA0AAB7D8A82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BDC13BE-83CA-E7A0-BC83-696B8436879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15A9323-D65C-234C-7DEB-817F4599B47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D65E8D21-6788-DE50-E717-37A7BC640D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46302CA-194E-906D-A93D-9E5144971FC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7AA0727-ABE3-4203-98AC-85A2A5FD23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2A64704-14F3-F038-FC75-195EE472871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A6EC7C6-6C04-F907-2303-BC9CF0F8E07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27C2608-3C52-5233-2C72-E67393984BF4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1EDA947-9EE1-56C1-BA31-DE1E640BCE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D83ABEB-597A-398D-A0F2-96F76D126860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CFD2683-626E-B74E-DFEA-F698205701D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9E6D877-06BF-E776-A13B-9721A5A53694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E14F1D3-2F5B-9884-05A0-60A10A11219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2DFD46BC-3303-E1C9-0DF5-44F520A08AF3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92AC132-9E63-9433-D8AA-BB7B0EC3A35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964F937-7318-AC76-1853-152B845B6205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3CD5028-0E79-85D7-A6C2-A764ACA7E0D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B4AC0B0-5D96-55BE-9493-7A4045A4033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E4351B7D-A12F-52A3-F6FA-17D9EEA9C6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856B5DA-067E-7C82-5766-BB5535F093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3FD49EF-2026-1571-57D2-D11CFBE85CE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F494DE4-C703-56FE-B987-EECF48E106E4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2A77D10-D90B-2739-6F3E-8781BC1050F2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5BA75B65-3732-AA0C-2B78-EB9E404150D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917EA57-948F-FA9F-1B00-2B304C01B22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E73347F-C50F-E039-1D73-E7D43A5735C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A9FCFFB1-7606-5B3B-7012-B87C39F9A6A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94B0B03-5482-C323-18AF-64E0EC3764C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BD822AF-E177-8034-5273-62CA882897D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D09C758-2101-BC28-4195-C1D88E5A7EF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D5055F9-DD74-A283-72F6-48421842C9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AAD9248-C017-5C82-4304-801FF123964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B3D729A-8FA0-1DBE-1FBE-2382FFA1743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16E1854-A272-5C63-DC73-1D642C0F093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497EB2A-33D7-2ACE-6F3F-9338EA77154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B426289-44AD-99FE-73E1-372DA6FAC46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19CE5168-158A-A31E-0B4B-4B464A5311A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E451958-77C7-CE70-8998-0C325FB598EC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9C246C4-F464-A1B0-EF17-8FC37C7D52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C7F1C40-3499-5712-8EF1-778DDD70079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821A0E6-4D88-636D-934C-142004CC012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BA1D93F-87AE-EFB9-33E9-EB9FDBEE2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40E6535-D085-7028-EC2C-8ED172B9E13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542E2329-5EC4-1960-0F38-9F18332338B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F9945B3-ABE5-B050-CDF3-8F3A21279745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C91CC4F-C9D3-8630-4156-00DD3630BF6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EB42073E-32E5-370A-279E-FFF366F398B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EF661CA-958B-C096-17D8-44086B3D18C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017464C-8CF9-86F7-B802-BD6CDF06E7C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718CE87-2876-7F84-79BC-F18EE2B2729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3A25AA2C-9CBE-6263-4910-92370FD5506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A56E480-8EE9-0278-A995-1A69C37412F6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584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735B80BE-5CED-DEB5-F9F4-24B8CA03AFB1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909023-6C18-2A09-99B8-B94AC6F134DF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C1E79D-E8EA-E06E-A3BA-6A3BFEB3C90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E6D68C9-9680-82D2-5049-D7E189D6D9EC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08DE426-4A9B-7AA9-1DCD-5DC4D627AA8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BCE44F0-9187-495E-22E5-7AEC63A109C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A3B5E5-1E2C-A6E3-335C-CF0F34DFAA0E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0E13B44-5255-1F19-3A02-D9AB1BCC1E8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B434F3-4A13-7C04-53D8-75E0542501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D0D9AF-4D69-A8E4-CE5E-F002C6F887AA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AD7F95A-8DE0-CCD6-9DAD-6241004016D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32A0CA6-B9A4-1F66-4757-0F3873A93A2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B71EDD-6E64-8D59-AEBD-32A0BD3752D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D2468A-313A-7744-487E-1F9FF80D8073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764467-CCEB-90DB-651A-7C2F3EFBC38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19111F-4381-D869-E0E3-FCFC40F4475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102143E-BEAB-BC1F-A943-FAE4C6587AA0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C258963-A7AB-242F-3D16-94ACD4CBDE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B91E858-BFF5-04AC-2E8B-27E0CFE9DF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176F0DB-6034-0DC4-3750-0ECF89FD1E14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CE5F749-C12E-D6CB-6334-229B7701260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563BE52-5916-8282-2AFF-A7BA1648B5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957B9-C99D-7746-EB78-FDE31A8965A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8C40B5-F6A1-4CB3-D4F8-FED2F07F6DC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377383F-DAD0-B2B9-77FA-97AE5C5A660B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52EDFF9-6AC2-0B18-E743-28B41978796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ACE9BE-C46C-6DF5-A6C6-0DD631FF998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2A3CAE3-1E46-6369-BE09-FBB496578EC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F651CF-6A6D-9B24-C599-9BFB656CB29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D25BC94-3FC0-A59F-8F14-8E33C138C2F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2034357-817B-4BB9-9E1D-C548A7DDB78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0615E30-FC2A-4973-4E32-2A45BC25C7C2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7E7098C-4527-88B4-E404-EF7FEF30ABAC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11C884-29DA-9BD1-B435-7767F877D29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14726ED-9E57-D283-C349-DFDF0F4336F9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E1A6A06-84C6-A6DA-4DAA-8DA0123D341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AB495A0-40BC-F20A-F682-09A3E150584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224526E-4510-B2B9-16A8-77192E39B71E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FF80601-8B4A-9275-F470-70C15E17CCA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BBA80FF-E7B7-06BD-344F-9226856DA845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CEF7E08-0F74-2CDC-38BB-5D948EACA6C6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FEE7C8B-86F5-22FE-D9F9-776FE21DA0B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31ED1B-8895-86F6-9A81-00396D5BCD8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C015CD3-C681-C01D-72A2-9F0CF731C3D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136885-1AE6-E41B-4666-204FEC63F79A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64D97AE-001E-2DB8-F612-CC0261B7491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853221-FE80-4355-BD0C-38263948AA2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B7823E0-8D0F-5397-7FD6-797F7B1ACDF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548D62D-D55F-FDED-DEBD-F5BE463B088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B303A4D-6ED9-1101-4202-2DB6DC9B1E3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62735A7-DEB7-46C8-7E3D-BBE8EF021DA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CC19339-41CB-33A2-C822-355060FD5B9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A60DC0-FABF-0367-920C-BD1D7C23F81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6C8BC-1236-F405-9228-9A0BAF64E47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8A8573-3230-4DB4-DF05-5BE260B2371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1F73F25-48E3-2CB7-6529-B44DFF067D0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BB1A78-C42B-028B-DC5C-7A45DC93F71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7972776-ACDB-FB0F-BFD5-F8156F195D8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D4E2816-492E-9C2E-E088-34FC5BD1EAE4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84AE143-CE99-BD76-DEA7-BFAB4D16710F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7534D97-9A71-CBEC-547E-F472B6BA01F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B6D1F30-AF9E-EB12-82A5-690F23F181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E3B996B-FBE6-8977-6BA9-CCB9176F7E5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B67C6C-8905-2D94-3FE4-FB5B49401C2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F332F46-4684-EEF0-3CB9-858AE56574E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B110-B782-430E-75CD-85B10B5D02D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FDCE8B-D59B-08C3-38E8-AD1AB3AE6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16284981" y="0"/>
            <a:ext cx="3819525" cy="113087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A67EC-EA69-E6D8-BC11-CE3056023091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83197C6-F2B0-958C-015F-5F90E716F60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3EA15D2-BBB7-09D3-5502-073F819DD80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035225-C6BB-D8F6-4E9E-221CA6A9F745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331ED4-3FF9-C6BD-7C61-508B12804AC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689BC4-6801-3BDD-7593-02FEC14C7A5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358662-B9F4-F9C9-33C9-95AD6124462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15B3980-4D1A-C9F4-9D85-5A14CE96D1E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9D1ADA-251B-63C5-1CE8-AB2991AFC1D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C7DC80-E492-7BB1-7F9A-BE417961F2B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6CCA92-1169-5625-3001-7A370999195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E1DBA6-6925-8C51-9E7F-100E41DD231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CE22B70-A33E-301B-28CE-9C7C3E7F3A1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919C78B-070F-619E-E1C5-D45EF36029D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7349CA3-C58B-7CE1-7138-CBFC883F8EB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4B182EA-CE29-7A7B-9717-A54EDB7B4DF1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6AF5046-A2AF-EEA9-8A65-BEB55EF736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702719E-CEBE-1542-1074-A1FAB757957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F96772-38DC-80BD-1540-21A1D8CCE8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2B24571-621F-F099-3C7C-409D61E14D5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0CF579C-5689-03E9-0FE4-176F78EE23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9109551-2E22-78BF-5E27-825E5322E53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99B2AD5-EB63-ED53-6A6A-5C6C68AD13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BCF8EA-D830-BCAD-148D-83733266195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1D64BAC-46AA-15A9-DCFD-B355A2DEB95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12A2BFA-E41E-2783-7768-E6BE4EB1AF7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4010010-6DC2-1C8C-FB0A-AC1CE1654F2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F109ED-9A55-D79D-9A3A-A9F76FCD2E3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6233AC0-8466-4312-160E-AC840919690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83C8B3-D9C1-DE94-92BC-FD4B5053A5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96DF3D-42DD-70D9-0BB7-DCE90A042A3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A255173-89AB-EE9C-93F3-B63EF21A72BD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7BABA8C-EAD4-3122-009A-66C9BD13509E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6D5A210-0AE1-D1A7-B8B5-1A216B19BF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6EEDB-3089-05F5-3BF3-DBCCB5968DC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3CEBB66-7C19-F046-84E7-07E56430D82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5264AF7-DE25-0871-A223-54B905BDBDBF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0773800-07BA-73FF-9BA5-33598CF7570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129BC45-1C0A-E14E-9DBA-84A7F8D3CD7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DFD6E6E-8610-88D1-D5B0-EEE20E1549B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5E77BA-4B66-F3BD-3AE7-5568EB7B571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2680381-56DC-B786-487D-77226223150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290138-2B97-D047-5327-932DE2A42005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A2BD566-5C13-CDEE-710E-CA97DA33717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1B3A83D-697E-7226-4D82-3159182FCE3F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7310125-4C13-EDDF-1227-7B3FA7CEC7B1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FCF3D11-2A82-D29E-667F-4FE72E5FA92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05C353A-763E-FC49-EA48-F3A6F56F7C9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F39F9D3-8BA1-AD34-FA03-D50A6FFAB0A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1E0C3BC-4C62-3BDA-6451-8340BD0D19A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13516AF-DA63-D759-94D9-8C2E1B0ACF2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0C0A0D2-EAAD-5300-2A70-546014950FC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132D21-A88F-9F5B-3C29-B54E8BC062E3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BE9DFD-4072-9241-FB66-CA3B6DCC8E1A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94B777E-F9D1-7F14-407F-AB94AE61718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D6F4163-A467-3279-3774-3269CFBF191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8964E5-C2C0-371D-EFA7-FB28DC33175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5666F42-D056-6C85-38F7-0A6EE5F8A2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38DECF-D834-70D6-A910-7FAC3907FD46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F93C2D3-3F69-717D-47AD-7B4CF378342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1212053-F1E0-4B5B-6F8A-8BCF4A99F8A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824BE10-5A2F-15A5-FE08-FC6F3BCDF9B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CA4F3B6-CA47-FAD7-2BF4-35B3400A195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EE5BA2B-40B1-534E-1859-3BE6B5BA06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75B36B2-B5B7-E1AD-CBAF-E148DD0D87A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16012737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0BF286D8-2985-B164-8028-E26E66D00C5B}"/>
              </a:ext>
            </a:extLst>
          </p:cNvPr>
          <p:cNvSpPr/>
          <p:nvPr userDrawn="1"/>
        </p:nvSpPr>
        <p:spPr>
          <a:xfrm>
            <a:off x="16012737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540ECFAE-6ADE-E718-B944-FDA7419F5490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6CB4FE-9716-E1F7-EBE9-785568427EC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425F28F-3A68-4B7E-A623-C55F303F545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2E1181-B298-CB42-CAA4-2EEEFCD7F20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D2E327-DCAD-56B2-EFCC-26FC98BCCD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514B8F-5601-CBF8-B458-BB2EDC195D5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05C587F-4E18-6055-4562-7E824ED77B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1DAD4CB-412E-590A-D703-895D1AC9A2AF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2E0F762-1338-116F-C78F-848C679B569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E490AB-6562-2788-2E74-7B6722B5EC8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FA2381-B605-04AA-1429-F46C29DB250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53135E2-9F9D-5F8D-1459-450B1FD2A1A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416B54-9A9A-C046-3F45-11FCC5DC5449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A4E1B3-392F-0B47-E27B-BCC54B1B88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E3216AA-031D-2196-10EA-9F1385B400E7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BABFE0-01A1-2C95-34A0-DBEBBFB4B56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79FA255-8ECA-1AB3-3B99-273451767E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7D315C2-D454-E098-3CCB-5FFF632922F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21C140-FD8C-0F6D-30A7-9435C010788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D0B83A-2575-40D1-9819-F78DC7C91CC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1A31857-0351-8C4C-C5FD-C546A1EAC67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F5A60AA-628F-E390-47A2-298937DF5BE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3106667-5CF3-738E-0422-78EC7B6D3C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F7F166E-EDEB-2D60-B7B1-2476E9544489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927934-38CC-D451-DD59-6F1ED7FCCB3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D76CD6C-AB6D-51CB-DF06-DC5C219BD51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39CECB0-0F94-A9B0-BD1D-B2E393F8BC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523DB03-D521-91A0-0CFB-B9F6D99CA6D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0C2A3A-0572-0FE1-3A45-ADF0F03F0B3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CF120-842F-BF59-2BB3-9303E504FE7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2A18434-9C4E-1C95-21F8-DD6C955A2D3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D376FE-F06D-2EF9-D407-D77DB8296FC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C6A1D01-3BEA-0B6D-3FA8-F4651D87022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F893EC1-3186-C8F3-5594-83E904F224B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2CC3-7956-3F5E-DE13-062CD35F8D4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4E9A9E5-3870-CCE7-1F2B-7132AC3755A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A67CB1A-DFE8-3A45-D45B-CFE67216767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A6F2F2A-8782-7A12-B76E-351B0C78C1B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3BB3A24-9E8A-D46D-9A92-25D9DD21E9D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8D690-0EC7-607F-E3BE-6A148E62C5A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56B4A7B-2FBD-4C00-993B-34F961C126B5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EA15D6E-FF6C-FF74-8682-037C176B42E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DF4B310-9788-EDD4-CC4F-995E4BD8B1A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F714622-7EE3-0B43-5728-E5BB84FE5DE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75D078-E93D-FE6E-8DD9-822908C3C85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43324F-0397-0F6B-C42C-9DFD9A17015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CAC7F2F-9E75-5C54-F2C4-0022317E07C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536083F-C70A-9CD0-96D3-5D45CE88B62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7A2931E-7998-18E8-F29D-7CD9C82180C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653F91-F838-8AA4-3AFC-2375189D3744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96AC8D6-CA17-6B88-35FE-B145C646D9E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D3343B2-F0D7-68F9-54C1-E31910DA4E1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B129975-B902-EA86-E03A-09399F5EC5B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854D052-71F2-306A-CF85-7B5B82F41BD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F7A203A-B931-7670-0863-C3F2D02C818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80D63A-5D4C-1482-BC36-50737789A23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56D030A-1031-5890-D8E7-ADF49FC749B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F10AA93-971F-7A57-C0EB-DE6B7934295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3F10-28E6-58F8-ACA7-3E95CE57B081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9E34FDD-0A7E-2D62-C9E2-EC6DF847926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5620B60-E200-DC81-EE0B-B5E1BE2B886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8087D-5B59-9723-5537-EE6AB7B374F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9E92EF4-905C-9504-8520-F172BA865DA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BA2259-E3D3-9945-D543-17941046A63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61A831F-DE9D-9D9C-3C75-F7B9CF5EDA9B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AB71751-4D9D-6050-FE3A-83E11BB8889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CABF06A-120B-A266-19A2-C2954B3B4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83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5CFA47C1-A5CF-A9AE-0689-C6E2148A4BC1}"/>
                </a:ext>
              </a:extLst>
            </p:cNvPr>
            <p:cNvSpPr/>
            <p:nvPr/>
          </p:nvSpPr>
          <p:spPr>
            <a:xfrm>
              <a:off x="0" y="0"/>
              <a:ext cx="19832320" cy="8481695"/>
            </a:xfrm>
            <a:custGeom>
              <a:avLst/>
              <a:gdLst/>
              <a:ahLst/>
              <a:cxnLst/>
              <a:rect l="l" t="t" r="r" b="b"/>
              <a:pathLst>
                <a:path w="19832320" h="8481695">
                  <a:moveTo>
                    <a:pt x="19831856" y="0"/>
                  </a:moveTo>
                  <a:lnTo>
                    <a:pt x="0" y="0"/>
                  </a:lnTo>
                  <a:lnTo>
                    <a:pt x="0" y="8481417"/>
                  </a:lnTo>
                  <a:lnTo>
                    <a:pt x="19831856" y="8481417"/>
                  </a:lnTo>
                  <a:lnTo>
                    <a:pt x="19831856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3AB19-0CC5-3556-FEA7-CA3C9264270D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2D6D058-09F3-F5E8-02BE-27EEA80C806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63401CA-6800-37A4-6673-625CCFCD15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02D5746-1D8D-84E5-96F4-345A1BCFA55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943C3D2-480C-1EB4-1994-6D87B2B04EC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C6A40D-0846-B1F3-EFED-C627F3630BC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9FE8CE-CDF3-E215-7520-9DE0232FFF4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93FDCE-974B-E255-7D18-1F8CDC1B2FD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DBDEEA-2E28-DF2A-41A8-88A38A56CA9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18FE3E5-D2A7-392D-762D-156DEA4A25D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AF8C8D4-E876-3DD6-D6FD-893AB59F498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D98E053-E06F-325F-01DF-F6E61FE2202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8430DD-E1D5-E4DD-EF32-780A7288930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AB45F41-D19A-DE26-0764-7A1202857FC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FD230-C271-7EA5-A344-9ED0E959970C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0AB72BD-99A5-552B-0048-5D378F1B8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8A70D5-572C-61B4-355B-10CC2984033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94C00FF-E92E-0773-425D-8F0D232C6E4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BCEA07D-ED0B-7DD8-DF6A-11B48E66C74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AECE3-EB51-A037-A02E-BDB18B8B148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56D844F-F844-7AD9-F9DA-AE6FE01642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110A401-C667-CAD8-62F0-5D6B70110D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B9E3A85-5432-F826-D9EC-E789E3248FFE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CDCD9D-89A3-77D5-50AA-B62708D35B8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D0659-BD50-8B16-3315-DDA153F86AD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BDAF5E-0F41-66AA-0FCC-0646F8031363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F8FBBBB-68AB-FB99-A8D4-1483EB15592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D604B2-852B-70C0-5851-090C733B5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E8E6AAA-1E8D-3801-9723-204AE2980D7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98280CF-0673-669E-D643-A0EBE63420F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B9A12FF-2A22-04A2-D2F8-109B4494702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01DD2E-FF2F-0773-23E5-3645ACF2FA5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A8EC42-58DF-4384-5543-A6558ABF370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A806FD5-3277-FBAF-0113-0955B90CFEE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0DA204D-394A-25B5-8BA4-7E03ED42FB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760893C-C447-AE0A-658C-3AA4C089E0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9C31E4D-1013-4739-5EFF-E9A6C2D6EBB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19B2C87-1C69-270D-3939-6F8AE7791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9E76C83-6E43-1318-EE27-98A4FA46E10A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5C0F335-8BE8-ED12-5323-ED8A1537EE39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FAC5DD-93CD-E797-EFE3-1089EEE687A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5D122F9-76DC-1346-4EAF-EA2DC30B5F0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2D3F885-ABC4-6D8C-B705-2E41EA99454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392E9EE-F90F-8BF1-462B-626D46324CE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798418-69C9-4AE7-08B7-0F3943649E2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669A4B-264C-ED66-2630-E911EAA3301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0EF2FCE-132B-5E43-4763-2D794CEC3E00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538A3C2-76E2-773F-0DE8-5F6F458A46F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16BB240-1504-1DE1-79B6-1A282B23D2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7DD98E8-9F6D-873D-D3D0-3EFC8AF9F9A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5396F82-54CD-BDDF-2C04-B3F285BB103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8C1A1BB-FD0B-F5A9-C1A6-EA472D42DB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2377ACC-913F-CD63-F0FD-E7D4EBACC34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FB704DA-B8E3-9B73-F3F7-CA78BD98FB7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7AA9B06-A4DC-607E-6890-C9A955BCE9C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35F9D5E-9CAE-1FE4-F2CA-1667BEED3AA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245BA74-6BC5-AFCF-2B10-A762119A2DB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037A6D4-8DFF-03BD-F5B3-E7D5E416D83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C639385-E047-D5C4-AB6B-FDFDED30D03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4158C81-866C-9834-ED83-62D1BFA20E2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9BA8AF-578B-B775-1F2C-A43A9FDE47E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250A46-C306-4BB3-3DA4-34A7536E66C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5D94FB7-DB2F-233E-5A9C-123E2AA6C23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A3B20F-9401-C5D4-9838-7BEA77B32DF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D90D03D-E72C-6D64-5539-90DE91361FE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0EB84-B8DC-BE28-6409-CB5A71F50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0" y="-22225"/>
            <a:ext cx="20104100" cy="113085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0A435C-5190-88B0-8F8D-858D2AB04BE1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EC71628-C6EB-1E3B-964B-46FF1502ABF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22249B2-CD15-0681-701B-3469AAB35D7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63DBDEC-2F00-0882-0F4A-0D053F20E6E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15F612-7A37-5C9D-1C18-1F1519633D7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6D32E3D-C021-D13A-D3B5-903D5937445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CE781B0-B9E3-871C-948F-54E551C2761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5FA331E-2CBA-7F80-A17F-AE3BEE67BE4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8EC567-43A7-3AD0-BA6E-5B2C551EA43B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C16539-FB74-48E6-A0DA-1363F3092AAA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BEC4EBE-4272-96D3-87A7-37C2C2F2F6CB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A30C9DE-B8AB-89B0-AC6D-EAF2D039986E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ABF69E-264E-1A32-6B90-98C4937E7F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8621E8A-55B8-D6E6-5508-0F8FFE1FB45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860828-A6D1-0222-BBA1-02985F07C4D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DC0EC32-6F7F-BF5E-CBBF-E1D2E791FD8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A1D9D4-614C-5386-E105-F68259224BE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C94EEE5-3EA5-6036-3ED4-A6D482D0D55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7182835-8CCA-9286-76DD-4D5A38FFE6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5793C2-FCB2-BFBA-3396-AE433A8D4B2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798DF1F-A8A9-4E03-F802-8F003113122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468DA94-C487-7C91-42C8-3D5944220F7D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D94315-1C3D-B0F8-12F4-BCE0AA32505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F1D4C3-10A4-D1AF-4420-87EF32E235A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7FFFBA4-01A3-0016-0236-E7E034345DE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F58EC6D-1496-1E80-012A-5EA7E2A56F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CB649E8-0681-9ABB-8621-15014219889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773B895-748C-3C6B-D72F-165FA23FB995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0E77475-847A-A0C0-F606-4FD00464270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57D843-1665-A7F2-3A7D-6B47E53D805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BD38541-C9F1-37F8-8714-70CCD4DF395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EC24F9D-1378-1A9B-AD34-37B5F83E42C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EB6194A-59F4-52F5-257F-1F313A27714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A4392C5-F0AB-69EE-9D9D-1DD50163A0D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7D4951C-E4CF-18F4-0DB7-FD980E9745A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39D4D6F-3BEB-2328-ECE6-124A158ACB0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F092AB0-7A0F-4FDB-921C-D5DC7B83275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48A53DB-0AB8-2587-294D-1ADCD1494B1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5D23DF3-992D-01FF-E17F-9D28C6AB16F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072A93A-9EE0-6680-5193-A3A4A9DED882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147DB50-E9FD-2B58-4F56-D1BD3BCC6F7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2319D9E-BFE9-0F00-B7AC-125B7B39737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4ECC1CE-7407-AAE1-5244-CFABE97E87F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F539312-0527-7ABE-230E-63AD4FCADB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BCFEF9C-9471-3FB7-3170-828E20C5409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298C2CF-4463-E112-5DD1-BAA270880D8F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EFC53A5-EA79-B432-179F-11105038ADF9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B30252C-9CCA-0B6E-B769-2C47D311EC6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676F67E-724B-8CCD-B33E-3F502AB4004E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CBA4565-0A20-077F-05B9-E487256C9B1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F78BAAE-B066-1611-7E47-C1DEE6FCB74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0588B30-8B2A-959A-042F-F897F154C3F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AB284C9-DF8B-6B09-7292-A5392B3DCD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7CE872-4AD2-74D0-4835-61B3045C74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40CA298-1C59-09AF-2FC5-4E256AFC95A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37B116E-A6E9-0DB9-B0B4-1E51E945F8D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B20E225-989D-D1BE-7430-8B3ADB5B8EE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875E4B-DF83-1DBE-BE6A-C22CC1DCDB8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F86EC9E-F899-6F82-F2D2-4C6A8CCF7C7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1E468-2025-ED3E-B20E-A5185FD5724E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7531F79-E219-09D0-31C1-D6C32B5B2167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13162F-42B6-D94E-45BB-89F77A0D2FD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9BDC465-2FBD-EC27-F4AB-33F16636E695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A6F349-5707-D326-2183-83A7D88A3C1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B37B0DC-154D-D4C7-94F7-19AC28191DA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28D3B9C-4998-28B0-A5A7-929E29DBD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1B41C-840A-9A9C-6B5E-EA0B94CC9243}"/>
              </a:ext>
            </a:extLst>
          </p:cNvPr>
          <p:cNvSpPr txBox="1"/>
          <p:nvPr userDrawn="1"/>
        </p:nvSpPr>
        <p:spPr>
          <a:xfrm>
            <a:off x="17639270" y="99234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16284981" y="0"/>
            <a:ext cx="3819525" cy="113087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F80177-32BB-D5B9-25C1-39361674EDF9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DFC7A1-BD88-721E-945F-AAA6A20F6CC3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D08BE4F-8C4B-C537-D332-594867EBAA0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2C1F1D-427F-7890-6BF7-96D357DB200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7BCDFE7-FFE5-4D81-64D8-B36471AB8BB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DA34987-FE22-8514-0463-C53A7BA93F8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5E8F989-E2FF-CF39-7D28-99BFE19851D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078FB50-0A5D-F97F-B0EE-E0ED2A783FC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F14E23B-ED72-90A3-7785-A6AD483BBCB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1E1AEBA-49BB-AEC7-A894-692C4B9695A4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80F2DFF-8183-0E58-6E61-301E53F783C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5355BE9-5479-7C5C-3758-05750A6289B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EF3409B-B795-37D7-1C97-AFE42D5B2B1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A3E3C61-8483-DEF7-D7F6-BA1C5C90B16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ACBDC99-7854-5AEC-D536-1569B3497FF0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A415298-264C-A25E-C9E6-15ED353012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423CACA-3CDE-A9AD-4DF8-8CE0442AE1E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584DD7-2BBD-ADCE-163E-7ED73B4BE2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05D300D-07DE-8487-CFAA-AA9B8CBAF028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4BCA85A-E094-0E21-EB58-B38A390A268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400FCB3-9B7F-D03C-4A0C-5951FA1CA58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D5A602A-A697-0A32-7B60-B122A5F3EB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648C557-66BD-1B21-500E-37E7ADFA9FD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131DF75-DA3B-1AF1-1ED9-DE48417183A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0CD47B9-926F-E8D8-0FCA-A7A05960BB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3C07603-B20A-069C-6291-6C63C6F6D4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596DF9A-036B-2478-E4D7-BB7C2E2C0C7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9FB0B0A-E44B-2C4D-A058-B16B667433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F75605E-A355-0BA3-599C-977068E6972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8B176E9-5B54-EB34-D969-A77E13C641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394A1B6-ECB8-E507-384E-CE745602BC8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252F28-1DA4-2197-B4F2-62091CD86DB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D3070318-E9E4-CB79-859C-D6B615326C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9261C21-66D8-DE97-A742-95E425C5549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A63906E-156B-447F-0420-B67501C9B64D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63AA374-2257-6248-98B4-75CF68EDF7F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D8EC1F7-643B-6C50-A4A9-11DBEAD702F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6BBBD0D-1F57-52A8-123B-7FC6DC3ADF4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F7816C3-1F63-955C-86D2-6C5A016E8DDD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2797698-6EDD-D4DF-0F15-F765BE17AFC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6FBBE7D-C7FC-CA8D-1A2F-0ACC5764AD1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FD0A71EC-D067-7824-A779-C6AF9719F04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2E0D322-E24A-C9A9-FB17-B1922CB07A9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45F08A1-4FE4-2C13-0FEB-A89E37D98F94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F5F334D-42B1-BA39-FACA-6FBAEE3183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8337373-B734-1792-DE08-893784AA6B3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1FEDF2E-2BA9-4BF7-2BDB-3D4DBAA5C9B5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291C9A9-EB9D-0A39-971E-112D55318F4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E117B4-122C-C883-C8C1-E99661A9ABF8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6CBFB3E-8644-27FE-741D-ACD3C8D15742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10C99BC-7555-4622-0E42-94E9CC4C763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C58F2FA-8D49-D704-7F61-F0EB998D3071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BA69412-8D00-CD8A-9134-D0A0EF55C22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504703B-F287-39B6-C96A-DC2A9FCFA6A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48FB42-9D0C-EB89-C1EF-DFC3BFC75C0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0E54121-0771-4E40-DBFC-8177E9BE569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C6C89AB-A03E-9489-352D-3E0415ED95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178479C-D25F-6469-10BD-F4935EC2C37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262E5AC-6FB7-B418-127E-1B0F333EBA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9B9631F-D4D6-FD21-B262-7B301C96310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3F6004B-2C15-6556-65D2-0C4075F919D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70021B-5F95-018B-1A86-529D84ACB0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BF67666-2260-76CF-9640-8B0D0BC0383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4C6C7C9-059E-F94D-7A94-999EB0C3459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C72593F-C083-CD56-A941-9E5EF931B85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075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20104271" cy="11309072"/>
            <a:chOff x="0" y="0"/>
            <a:chExt cx="20104271" cy="11309072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Divider Slide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018110-6BA2-E137-FCF9-00F7A376F266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A8E9BE-7B96-3099-B0CE-8BFD753CD316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1A62015-608E-BA9A-06FA-CA4DAD2D852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068E5A5-4C5D-8231-FDF0-B0F1B1273D9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9C13C7F-BA64-8B43-A1E3-5C210510A0A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33D3079-9990-8C1B-10DF-88BB0AA7283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CB57045-69A3-8662-75CF-FA5D7A5C8F8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CC41965-33F5-D88B-3849-EF9ED3424F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EC57C93-73FD-AC06-CC25-1F60F3145EF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5752056-222B-D0C6-6F21-4F6357CA7C3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F8E8DBE-1440-3673-6A0B-8C0F9B38D26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7D3D0EC-E9BF-7EA2-151E-09F33D715CC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00C1D95-123C-51A6-E5F4-E379A75E8C39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E51DEE1-DCF3-FD5D-0148-FB046136BF9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818BEDD-3201-498F-0E51-9230ED4ABD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014812E-ACAC-5063-9B3A-99E8C96AD78B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0BCDF54-1319-4435-F6A9-DDB855FF8D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ECDCAAF-44AB-8558-E56E-F282706FF595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4FDCDEA-DD25-C4FA-4008-9126A4ACE7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35471E2-7548-6AE2-9F5A-3459E5EC8F2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9646D83-52BC-62B4-290F-3383D9F8EF0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E4B1D95-0D67-EDDD-F0C1-8EC0A38605EF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F968AF4-F4FA-1380-C0B8-863587B4494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9F0B3A5-A44B-7EC7-AD73-48ADB3C865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C69ED0A-1378-E2A0-0978-960E60E9B73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8C4B533-7290-440D-1E75-65B4F63FFF1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7F5D6DA-B779-A474-CE96-E24BEAF213F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ED43043-1592-6DDB-5067-E1D564B6BBB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2886235-AA05-E604-658B-DC4AB28C9DB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BE13E09-96BF-A557-E014-18067348AC5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45E47E4-B904-BFAD-606B-414CB00653B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7234E8E-893C-26EA-CFF9-73DE56BC7D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3150793-8E62-4B4D-99F2-EC7C068618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E0AC058-A2B4-E6CF-0A88-72D11C01E31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8C12E702-FD07-ABEB-2931-58DD8729044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631DABE-7726-260D-60E2-781791C3DD9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9834816-F41C-6683-BF99-5837EB89AA2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EFAA319-F86C-F57A-85A6-057C325AB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ED579C-2197-D4FA-777D-9728C0F61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B9FCCA6-C652-2E83-A565-16F51034916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6D6C981-63CB-1766-165B-B6BCEE20EF3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34609BC-D18F-C5CB-5004-43285589F06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3D01B31-CBC2-DEF6-2D0F-D5201519B452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EE8ED61-33F9-957E-702A-A3650B3D37D2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6B42585-4785-BA91-4A62-95715272756A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F2DBB9C-392C-8766-580B-6E88E258FCC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0E37C66-1354-206C-F4C8-1B759B5E2FA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362918B-BF63-991C-466D-C56E190BE75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50533F0-D977-A0FF-73EE-5892C525E05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7E19EBE-6E12-B9C0-EC96-1A55A18FC84C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E9062D7-86E5-D3F5-CFC6-F94FD0D7CA1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02E66D1-DD5E-1486-7955-CCD1945E15D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F406829-F879-CB0A-D80E-65E196DAF99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9902E6F-4B2A-C798-BDDD-A6A0A57F858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3A24B0-4E64-7AD2-FA9D-E297ACC5B2C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E9ED13C-D3C8-F322-FEE3-6221F739982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45C470B-906B-0A4C-7313-7F2DE3439BC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98EF62D-71CF-1092-7A5B-C59FF1341B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22A4AFD2-AF97-D63E-4FBA-5B1175145F5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0503671-6DCF-AD89-FCF1-58A5133589C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F41A329-ED91-3D46-4693-7C03FCE9D55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CD79DE-47F9-0A69-1183-117AA63F6C6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6FF4657-7530-6782-23B5-B3110255F92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B71CDE2-8D36-1FFA-E434-453C4F0A215D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9952EA2-3263-BA77-DD4F-1BBCB42AAD2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87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765C0DE-BB1C-5DA2-F9DE-2D99960E1EEE}"/>
              </a:ext>
            </a:extLst>
          </p:cNvPr>
          <p:cNvGrpSpPr/>
          <p:nvPr userDrawn="1"/>
        </p:nvGrpSpPr>
        <p:grpSpPr>
          <a:xfrm>
            <a:off x="9572587" y="0"/>
            <a:ext cx="10532110" cy="11308715"/>
            <a:chOff x="9572587" y="0"/>
            <a:chExt cx="10532110" cy="1130871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4CCBA11-A33C-9D36-FA5D-E7B56DD3C695}"/>
                </a:ext>
              </a:extLst>
            </p:cNvPr>
            <p:cNvSpPr/>
            <p:nvPr/>
          </p:nvSpPr>
          <p:spPr>
            <a:xfrm>
              <a:off x="9572587" y="0"/>
              <a:ext cx="7671434" cy="11308715"/>
            </a:xfrm>
            <a:custGeom>
              <a:avLst/>
              <a:gdLst/>
              <a:ahLst/>
              <a:cxnLst/>
              <a:rect l="l" t="t" r="r" b="b"/>
              <a:pathLst>
                <a:path w="7671434" h="11308715">
                  <a:moveTo>
                    <a:pt x="0" y="11308556"/>
                  </a:moveTo>
                  <a:lnTo>
                    <a:pt x="7671305" y="11308556"/>
                  </a:lnTo>
                  <a:lnTo>
                    <a:pt x="7671305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DFA4260-AFA4-A605-BB25-E849EACEF78F}"/>
                </a:ext>
              </a:extLst>
            </p:cNvPr>
            <p:cNvSpPr/>
            <p:nvPr/>
          </p:nvSpPr>
          <p:spPr>
            <a:xfrm>
              <a:off x="17243893" y="0"/>
              <a:ext cx="2860675" cy="11308715"/>
            </a:xfrm>
            <a:custGeom>
              <a:avLst/>
              <a:gdLst/>
              <a:ahLst/>
              <a:cxnLst/>
              <a:rect l="l" t="t" r="r" b="b"/>
              <a:pathLst>
                <a:path w="2860675" h="11308715">
                  <a:moveTo>
                    <a:pt x="286020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860206" y="11308556"/>
                  </a:lnTo>
                  <a:lnTo>
                    <a:pt x="286020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1185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16" y="942937"/>
            <a:ext cx="3785434" cy="936855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3690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Title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22" y="2802659"/>
            <a:ext cx="18185928" cy="7472238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983185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453DB7-C68D-E5DA-9ADE-3C727E58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BFA81-BBF6-D360-CA26-023D5E01D5AE}"/>
              </a:ext>
            </a:extLst>
          </p:cNvPr>
          <p:cNvGrpSpPr/>
          <p:nvPr userDrawn="1"/>
        </p:nvGrpSpPr>
        <p:grpSpPr>
          <a:xfrm>
            <a:off x="942530" y="9445907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115BBFB-485E-9749-7BAC-5FA2135EA71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2D61A7-1DFF-76D9-CD2F-7853FE1ACEA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4E16C9F-13DF-47E4-4556-46603B104B7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FBBD0D2-B8DE-CC2B-94E7-CC5BCC72804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2887422-868B-60D1-6B64-C777CC081F33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803B480-21C2-6EEF-24B6-C5E22B9BD0D3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4347876-C04B-9254-3AD3-56C83C379B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9379B7B-8B4C-B209-1263-EE2AD41154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0004B3C-B94D-3086-49A9-B0BD46B98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EF4CCC9-351A-F161-CF14-29158E4C9EC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E2F007E-84C2-2515-9E60-920F208BE98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077713F-DD63-E1F8-EBD1-389328D65A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ED55A24-6FCA-1EE2-4919-611E0166421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BD3CD60-D9F3-6AE7-419B-D4391A51E2BB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F10A2D71-27C9-2406-3119-E26CD3E3A0E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6850718-2766-DF34-49B2-EA45C3D502B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FD3000D-36CD-D186-FE57-D703971AC01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26512E8-7AB9-D442-C062-22752D40EC5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C2C8AE7-5989-D400-B87B-D7A5A8D6F5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CC2B65-5097-2AF5-CEB6-F2C665E3C84B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11D9292-83FB-EC5B-D893-EF80D7904D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0ACFAC-452B-94AC-1118-8AED58FC08C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A020334-06A1-E3C1-12B7-80CCEB7A96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8A7F428-FD28-B305-52A6-753636B9CAA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A764323-ECAC-65D4-03BD-A3EEC902CEBF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11D2FC7-D851-B808-C29D-DCD254BF1E58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7461253-6A21-378F-21AF-B978F6D1C21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EF792D5-281D-6A36-B8C4-38861913B16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9F634E-B30E-4D1F-C233-FD9AE82DADC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A5F49053-80A4-6D6B-3FBC-E814A065EEF6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1B3B99A-C40C-5B9A-F647-94E38C8E667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6B04E17-EA1C-1044-470D-E6E177EB4B2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02B8CAA-B3CE-1DBA-5CA3-5215D56E7C6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2456D19-445C-7C65-E000-C76B755C0BE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837ABA8-BE7E-3B65-1D16-8CAD29E324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45B2AD31-1192-E290-10EA-B8049D075A6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CBA9DB7-2EAA-5AAE-8FC1-42BB0BC3657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BD0F2B4-2077-FA50-71A0-B45BA276B27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2643D3F-D09A-9782-9B4A-C469CC36271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78CD081-DB4E-D8CB-DC8A-7F6FB71329D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1E71D4DA-BD6E-1FCA-98DA-98AFF7B5E80A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04896BB-926C-47E9-ACCF-3285D8DE585F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B811CDD-68C2-21D1-5C23-81BED810887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A19C71E-C4AC-E023-95EB-220CC61B7BB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0468244-FF53-EEBA-0BAB-E4EACDCB8BE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7A9FBF9-1CD2-4151-2892-2514FCF8638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A47EBBD-F550-1BCE-3611-385F993508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EE05350-EB13-63D6-84C6-80C1447954B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BE461DD-E24A-2764-13DF-DD6090820B1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125CA58-0B48-5DF6-A92B-3D1A1DB4EFB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2F5FF8E-B849-1AD3-6A2F-808B655F95B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2573B30-A87B-58D0-5491-FDA2957876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56F407E-ECE9-9E37-9884-7AFE7FBDF5C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DC49118-7D35-F68C-2500-E589FCE06E8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6CDBC58-4FE1-B3B8-2042-F7CA45FE1BF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093E7B9-856E-3E0D-668B-F29DE32A26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0AE8A82-10FB-7D35-123C-23F6CCBEC88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3A4D5C9-1861-94C1-7038-F76BF6757E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2DA0C24-3958-978F-0A31-B1ABDF69BDC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ABECD81-7F77-05FC-BF2A-834E2DEFA4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2707513-F436-32C0-FEA0-0B6AC946FB8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E0DF1A6-D72C-A823-FD3A-10A2DD689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250DF2A-5818-BBFE-D889-B76213B90E8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47A0503-5A80-9883-AED8-D15177799EE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983185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BA8A6-4BC9-AAE6-D20E-F031EC3A7BAE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00C01EA-5EF5-94EA-F7EA-D8A0E5E1EC8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EBB106-BF41-6050-919D-57FACD53BB3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1E4005-514D-1495-720B-7F467E67A4F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0D6AEDD-2385-B81C-057B-E9C5BB97D0A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683869E-2A78-4CBC-1507-151F1058180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D9B988-06D6-0421-5246-C468F1F654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5EDFBF9-C50D-6842-A7C1-E10C0422BA3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EC3D0-94B2-B345-9E4C-1E746A36FE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1297D6C-108A-3BF8-29D3-B6B8D0CE268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8D85A-722C-34E0-5161-C19B53C752A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BA739C-0BED-5EDD-3735-03D5DDEA2B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B89F3B6-7825-06BF-B9D7-B8E9D1CEBC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D6F54D-FE3D-D497-3533-6E957A2084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C01B1A-CE42-2F89-33B3-5F6BBD55328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F93901-050A-9B01-3AAA-D74BCDE3A01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84C4D51-2ADC-D3D5-9847-1201B4F8E78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79180D-A1FB-0946-79AF-FCA23CB2B36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1A36DDE-6B89-29A7-1A2F-0021BFFCE4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099936-A84A-B49F-B5D8-DC6A1C55181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732062-3210-AEC7-F54E-93A8FF838AC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2964A7F-ADC8-05C4-23A6-AE8D46D6F210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7590828-7277-C560-D158-DB98D34B2492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A808CD5-2800-9D32-EB31-8CA77B7F4AB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40940BD-D908-4EE7-9AD1-6046681D5D68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368959F-F172-9BDD-FBE9-28BE4C3E14F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A2526-754E-BC51-270F-1CEFFC456A2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C0AA92-ECD5-C207-7DF6-D9D486B3EF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39910D-8533-EE00-B3AF-DF6EDEC5C97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B16B19F-A7E6-C430-C43E-E8F5A1A16F2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066C0-A9F6-9DB5-A3A6-5AD96E0DBB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153A18-B143-5FD4-786C-8FE27265DB7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1D0D121-2760-C33A-9CC8-67158A03010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6910231-C8AD-B565-2284-BDEA24C7C86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F88CB0A-C418-2346-9753-7DC4A164CF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25191FE-F8AD-BD11-12B0-DE1847419D9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1B62D42-BC4B-84AD-D4FD-432C3B13499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6CBD282-C7BE-C2D7-43D8-6E01611CCC7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26D441-6C46-C342-9325-214FE13BECC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06D11D-CF1D-FEA4-7742-F073C865436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1A17D7E-4FB3-B031-9224-87F55DEF8BCF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6EE2B9-E4F2-C0CE-D807-015DE6095722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FFDA11B-5E83-B163-31F5-5F3C691C63D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38AC09A-D88F-F720-2148-DD011A57C77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9FB46C3-7926-EEF5-4212-23510244604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5E0CD61-BCD2-E19D-3421-4E01DE6C7E0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790501C-80D1-1F62-005F-CF206EA6A1E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E9F1BE8-A5CA-6B0A-9E6B-5BA56D214FC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DE80EFE-15E4-6A99-E80A-45E65B7D0B9A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F2C5D22-2515-4901-F22F-6EFB7826533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FE834C-6256-F2C9-4AC3-E93294A1BD90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9C0BA23-3F0C-E7F7-2901-0B245399A92F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AC0729-ADE2-6226-A161-525B261F914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A338BFB-15D2-72A8-F7F0-29A4EBD1A7A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B9E8351-AC29-F802-DDFA-29AF05AD28E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E94C6F4-5FBF-1E5D-8284-71C77EDD1A1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72596D2-2D46-C570-5782-88572676719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B587FFC-48C0-4C98-3578-9679793FA5F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C7AB055-5CB6-D805-417C-FA31CBE0E7C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1E5D2AC-F841-DCFE-3293-DA3A7C3A550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8066-B0C9-DA5D-3896-3479E80389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3636206-2ACD-3DC5-2960-69BCECE548E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3BEADD0-4DC3-DA9B-7F0A-CD066CC1ABF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FAD8A91-F969-B407-EC4C-665F0863DF9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D9C96F3-5893-97ED-6654-8AD8A380A80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11036313"/>
            <a:ext cx="20104100" cy="27241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4268A9-84A4-A222-81F4-94BAB600872A}"/>
              </a:ext>
            </a:extLst>
          </p:cNvPr>
          <p:cNvGrpSpPr/>
          <p:nvPr userDrawn="1"/>
        </p:nvGrpSpPr>
        <p:grpSpPr>
          <a:xfrm>
            <a:off x="942530" y="9445907"/>
            <a:ext cx="3788430" cy="932658"/>
            <a:chOff x="942530" y="948344"/>
            <a:chExt cx="3788430" cy="93265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2ACC6ED-9428-89B5-FA9C-1BB2156CA4A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88B76D6-2E14-33C7-B78F-1EC37F60811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7DB099E-E20B-BA7A-6CED-B3DF1266967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4C6F86-0328-8F1F-6AE7-F496C581AB8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B1D4B1-6A29-A6B3-1BC1-912171AF13C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124F3F-1EA8-AE00-E2C6-034E62316B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3CCB9E-427E-C996-1860-FEB013F5CC05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173BE-0C13-1B65-D711-E295695B11F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BF88002-07FB-DA3A-749F-C57CC3C46B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EAA800-95B5-A2B5-E5BB-40CE3D2460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76D24A3-17B7-F498-F86B-394D25753AB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74BDC86-9FAC-BA0B-D8B4-D0E094DAE8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4D0E99C-B859-509B-80AB-0F51003C1A6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D4EDF19-89AD-1D88-E8B9-8080A2DD800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9D4EE8-6E57-1E3B-DD79-F843F49D5A9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17EAF60-928A-26D2-FEBB-B96A7E42C45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7308DF-0960-E689-F971-9448EF09682A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1E7C50C-BDDF-88E5-83AA-C9A79A30E2F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65AD6E-3489-A7BE-016B-60DBFB6C397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241B43F-E51F-A017-C32D-84008675EC0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E1ED5E-CB36-92B4-731B-0DE6908E368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F6023E3-17C3-DC17-EBEB-376C467DEB4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F0AACC-DB6D-C4A6-C9A4-63A30CB89732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D3D6FFF-419C-6118-E395-1078BF9FD2E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2F6797-1153-C752-616C-EF75C72E352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663FA1-D652-DF18-4CB2-1E24AE42047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87425A2-9105-6A3D-E86D-3DE3B00F0BB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B949CBD-43B9-278B-4A48-6235BAFB7D42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CFC2C0D-204B-E51E-972C-3281740EBB1C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B3B94A7-997D-BB4D-537F-082C5DFAF37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3B73882-7F3F-CBBB-ED10-2CB92239892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4794813-0C94-4E4C-6223-E09379D55DA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CC63EDA-AFF6-E5D9-F08B-5CF820ACA37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9F918C3-7165-D7A1-387B-CE4EB5FE8DA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FC1B7CA-303B-F742-E0C1-9B2E61B737C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F080484-3987-A267-5B83-249BA30BD3E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19AC4-3E4A-45F0-80FA-56249BCE715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BD02E4C-E8D1-0BD9-B7A5-5B45FFE9259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A2F065C-BA93-E77B-F277-B77BE63A6F8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ED11587-54D7-A044-1537-FFD1F4A7727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DE390C3-CDE3-94BB-F51B-7A31CB212460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187B068-971C-DA80-2DCD-C012DF07CC8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CA35C47-9EAF-997E-B1A1-AB2B2AD1C5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13A72AC-C6D4-F083-C684-48A4D203AC4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71649EB-B408-14DA-71CE-1B86AD2F388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B55F4A9-2568-DCE5-7A1A-003645FE276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5FB62B2-462A-1AE4-7994-2FC51F84300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0C1C9DA-D78A-AE43-979D-7E34797AE7B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8232A0-B7A9-BD8F-3125-1DF7F54AD8E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335FE49-52ED-2963-2877-4A67B40E9D7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76C4E-D80C-49B1-AFD1-6E6F9C26D53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47DECF6-88CD-DF95-CEA5-3729769E9D7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01207A2-A985-420B-7F40-F432294A89E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C156192-18CA-754C-7187-41BD57E57B0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88AFE46-7D0D-6F51-BA2D-427D6635B2D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AFE4763-5556-4155-765C-48D8F9CDA91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ACF5EFD-97EC-9CA8-2130-778B369DF2E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FEE3034-5AE9-B046-160B-9459BBB7791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ABFA98C-67C1-C42C-A0FD-A69C90B4C5F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1682B3B-607A-93AD-6FD9-8D31BC7993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03D115F-EA5F-7ABC-8D5D-E0A2C8140116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74CFFDC-71B7-61CC-4316-80AB99ADEF7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793E4C-6BF9-E4C7-E26E-838650FC55D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D27AF5A-1D48-36F7-3605-0A78BBB943B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11036313"/>
            <a:ext cx="20104100" cy="27241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9BC899-BC8A-C9F0-AA45-2200DDE8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B4104CF-F2F2-8540-DBF1-5F3F08BFD9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B300CB-4C11-09E2-E2F2-40FE22785FC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4C747ED-5CB4-CC38-3CD6-8687F97DD31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805FE37-A672-98D0-A141-90CDE9DAF55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4082DB5-1BEA-56B9-471D-EBEC713F583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26F50B4-0BC9-D84E-E6A8-699A21C1C35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FC7D904-8BA2-4668-4B2C-B033B2FB9E4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2535F8-3889-69C7-F6AE-CE6982FE7910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76463F9-A8DC-6DEC-C244-2F17DD85156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D5EC1D5-2358-51B0-6A94-6B6CA17635D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4945D0-039A-1F6E-81E5-0BD0C2160441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E1172C1-271A-F856-3550-F597458B6CD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C901331-266D-8B57-43EC-2027E7AF31D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EDC5195-AE2A-FDA4-5F73-4D8E6309A1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44964D6-8178-28D6-B5B6-DCAB4A45963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7E10EFA-8FEE-CB5B-B73E-1C4A9442471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CC4FC24-4508-08A4-478A-446AB3971BA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DBD1F87-FF83-EAA6-9A0B-633E048B10A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6115499-1A0B-999A-9501-167ABB63E22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E07F4E-C53E-5CBF-3D8A-D88AB49C21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34B6830-C1C0-18AF-6554-F8072250BA95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0BC0DB1-2885-1B9C-3525-3EFDB305EA2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CD98777-A8AF-5670-81F1-615A93CCAF3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6400E2-12FD-F7A0-A88C-0DA8DEDFE6E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B115646-0A22-6055-D817-7E7BC561C6E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3535F59-4E21-81DB-2398-3DA262BDEFC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88FC1AA-243E-2588-99B5-B82BA026263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750955E-9B67-2BF4-AAA3-A2E82AB1367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E869296-F541-A760-EF09-DC88AF2996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349ADEC-BD04-F2D5-FA4D-5B24A0843F1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3D25A49-E3BF-AACC-75B9-934958E14EF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08EA0972-CF0D-B730-CC6E-313E10328D6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0DF256B-AE93-AD10-3A90-3CEB0FB36CB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E90681A-C662-56C7-74BA-B6077EF3FA3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9AB7951-9447-EF5E-640E-608A2311E68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5942F3D-74AF-FD41-FF3C-CC2FABC52B3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5368FB5-E9A8-565D-5136-CB397CE43AA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F1D05DA-F2A4-FF6D-BC7B-9AA016D134F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5DCC2E2-CACA-1C54-9C2C-329869EEE37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E0D765AC-CAF5-6625-FFCB-69D66D68EE8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12F1AF4-415E-398C-78C9-543323F4F21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627CE57-B3A5-89C4-9EF6-D02B19B38C4A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7B8A233-AE47-7C49-2750-561E8D2B501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725DF93-87B3-EEB8-5CE9-2D8AF066EF3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DA8F88B-EA7F-968F-3604-3461D000F1F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623395-76D1-3A70-2915-CF538A22FEC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0C4C498-566B-BB87-3D77-962027AEDE0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F63B878-315B-2BAF-00C4-E8AC213C5A8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0876823-F1D7-E6ED-1258-5EA05D34C83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072C72-01E7-A5FA-547B-5FE1FB26FDD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32C3BAA-F24B-149F-12D3-3F2121B520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5BC864E-2C34-9BED-1FD6-F16706A6EC9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F6A5E0F-161D-9E77-F6C9-0F4C356127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D73E0FC-F567-96C4-EA63-EE8D49CD7756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E1B6E5D-261B-FA0D-86F3-F0775AEE1F8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189E040-8AEC-EF3F-1935-B0855FA0321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3B6DCE0-EE9D-47B7-83B0-4B545B9E170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74EA01F5-3A92-0924-FBAD-935C5F0511E2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F1832AB-D264-72F0-434F-1D0534E22879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210095F-C4DF-1100-4B56-C28B45FEE87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2060C69-5313-209F-7BD8-CD350AD91F2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54C9811-0CEC-A2AD-5B28-8005ADA6936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F474235-5EFA-B8D2-EDDA-4096FBD3AFE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5C1DB73-1C9E-9C29-B861-56A87D09C35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355C03-5A17-28FD-2968-C6F4B03C0EF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C61A3F5-F65D-AF81-98BE-1D8A38C9C21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104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11490414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7F0C07-D2DE-A9F9-3478-D3DCEC89D7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57918" y="0"/>
            <a:ext cx="8346182" cy="1130871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920" y="5634040"/>
            <a:ext cx="9651529" cy="4672704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61350"/>
            <a:ext cx="8889529" cy="2031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&amp; image slide title maximum of 2 lines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13AF6A-F4A0-AF23-894F-41A151866C4F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9D9ADA6-FF07-64A0-7BC0-456DD27D861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992FE5-F75A-C303-AEB6-EDD5D94CBC4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0DF16FE-C77F-8EE6-92EC-960BFDD53B0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85B341-E332-8B88-DE92-C9A42E7627A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48EACC0-140F-38E4-E9FE-4B2215F8B462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0587D6-C572-8F69-D24F-01D107BCFE6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74D3EF4-96F3-2AE7-9149-86DAA6CDD1F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5B11570-46D6-71FF-B586-EED57344611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64E4CCF-49DF-7966-DB1F-2C718412D70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DF4EB13-B7EB-FA9F-5A61-6D1687A8D5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57A90-07A3-04E9-D629-C916B68C8CC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5D2A5A7-3B25-6597-63C0-DFB3F4C711A6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ECCD23-B873-0FA8-8533-85100463086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26AA33-6F77-E373-0B30-617CB8796CE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49D551-0867-E569-DD47-0A7511CF3A25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92DFF4-3A7B-4F95-82A0-10F973DFCC4B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2D9950-AC95-4F0F-C514-615AAF6A95D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FA33D8D-F577-C148-16F4-2E37D7D7AD2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728B483-CFAF-281E-C6ED-4A89A76D2FB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29F1C99-3E13-825A-BCB5-96589E8D554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158502-7214-61A6-7E5D-2ACE4D75742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448E351-74D3-5A3D-8914-FD6D0D112AB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EEACCE0-80A3-B091-2E26-741E062BD20D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43925F5-A945-79E9-5AF6-971F8A3CC0C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66AEA55-C16C-3A43-C3DD-55143FFA259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F44E64-4135-31E3-9842-FAF6DA568D7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F6DAEC6-3FC3-8DA3-C813-1366C93F44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EEB5D7-F092-6E5F-2497-22BC35636A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2406CCD-B4D0-C1E3-30BE-BB8C2ABD755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DE8075-056B-DCDF-351B-11C07B7E918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A55E4D3-399A-6F1B-535E-25DD9454F50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5EE12AD-8C16-AEEE-B72C-03F9BCAC11D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180F75C-D412-B44B-6847-E54A23DD0E5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27A44F7-5EFA-6B6D-C11D-F1BF612014E6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BAE0A7E-B781-900E-ED53-660D217422B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397267F-C854-01EB-87AB-3151F9D2D7E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AC102A1-BD07-22D4-C96A-2188CE41CF9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909525D-E7B1-2254-009D-64646A09EC9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D563CD-B340-F58F-91A5-6AD0AAA74E1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2E6ED29-B771-B9B3-9AE8-41D2CE2C363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B139C0A-35B7-E25B-06B6-C4A844D31A9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C7E9DBC-A7A7-AEEE-F47E-8CA56D2F222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E1BB21D-C511-94D5-89CB-267DE6B52A61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BF02BD8-FEC5-82B3-55DA-76E4A1F6437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6030DD0-7D80-F8D9-B30C-F98F504A6DA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22FE642-2B77-049B-DBA6-3397E0BC006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D1583C1-4776-1D95-4937-01318B00801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C81D45-0A8D-B516-D08D-C0F72BC180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B67DEF7-ACF9-BE2B-D31B-0B1AC86C51C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022EA2D-9D96-833F-EAC1-C1E982218D1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2195191-C523-9B19-9CBF-EAEB2B71CB7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814201A-083A-04F2-6050-DC3A0ADF2A6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5C5F5E-514C-1817-3514-F79958E8D66C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B2D70FB-4B0D-4061-E172-56EB42DA28E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DB3A08-73E9-4270-D041-85F10573B68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127065C-ECF8-BCA0-536D-A4DFB86973C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7954B5-A57F-DE55-CBCC-8818E3F2E7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FAE6D8C-1CC3-1D2E-2DC1-57754351620D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EBAFC76-31A6-7312-10E4-99AA977996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255125B-06E4-75FB-2FC9-1A284EB055A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4BB1F0-EAE0-0B6D-F994-8CBBBC9EAB3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E58D9DC-61AA-59DE-1BC4-7283C96CAF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AE57E06-DC80-E8F5-2377-51D4F31D241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260B75B-FDB9-6186-A90D-6789685FC0C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6594EC-86F2-88AC-B1F2-BCDEB55EAC82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5A4A925-B42F-2EDD-5915-96A261A92FF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A516A6-489E-B587-1EA9-BB7B1A42471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9418414-51CC-CDA1-BEC7-9A1D535C58F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55B5A88-447C-9AAA-8029-4DDDBED5D05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6B9E78A-9F70-C735-37DC-8869FA39EDBA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7E11-2E2B-92CF-7CE5-FF98891E5DE9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13E7FB-6431-2063-C563-D7A5D55E012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E7A608-96C3-53A4-0965-ADC77DE5D3F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2776860-0BDA-6069-81A4-6EFD1DC068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8374288-BD3D-BBAF-0575-944B80796FE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435494-8D88-6ABB-4322-D1169856966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34ED6F4-2297-84CE-9C4F-30BF6851836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FED017-77BB-6548-DB1D-CCB5CC2BE4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44FD0EA-A6BB-4152-899C-A51A46DD8FF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A88B52-D1D7-72BD-9399-9E360E952E8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999089-6BD7-9CF2-E21E-8CB66F9E1E2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88ADA4-2BAA-2751-D041-52FA3294233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825DA0-5506-E13B-FF42-EF1E031703B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3EACA18-CFF7-ABB2-4461-9B00BF8C380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FA84ED-4EA9-AC35-970C-92B8BB45B2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6774363-066F-7656-CFFF-6AF8C7AEDB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6E870F-EF1C-5246-BAAA-854C21F3BCB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4B4F6BC-F9AB-F6FA-47B7-3B67357C7EB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457CB4-31FB-05AD-2F93-823FD088316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D8AB166-E9EE-0F9D-5A96-E760DA342A2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E934E7-DD4F-03E9-B9E0-4C73F313DF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BC93F13-D41D-06F3-084A-5157216C6FC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D2B3F4-638C-E064-7083-18232DAA18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4B7DAB1-9C73-EC24-3EE9-692D7C278521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7AF6C38-1892-D195-B397-43EC25F3F8B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62AAE4C-6CB0-DF00-3828-E028B3F3D58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F344CA9-7B3A-75CE-AABE-20A130F8E4C3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418B49-3BEB-4248-7E12-16F5A13E0F4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D335AF9-A4CE-54DB-CA11-86441389E9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8661A92-C2F4-4A5F-D0EB-50A5FA1F01D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417A1F5-1E65-3628-94CF-07C99FC08AA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B6BDE58-A7AB-E90D-8BD4-784A86E745E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EF575C9-57D4-4595-26F6-543F9CDB87F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7330394-D7E6-39CB-7162-EA8E9FBAAE9A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457B229-CCAC-CBA1-C848-EDEE57D7EFD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1A2386E-99D3-1FB5-FCC6-9326DE2C72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7C0BEA2-1F1F-1D42-D3C0-7596F7FC1AB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8E55D54-AF3E-AB64-4144-44BF13E6AA5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B37764F-8225-C2B7-FA85-1DFA923C3F6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96E45EC-AA60-3C8B-9883-B06C8A99938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0E2935-A752-5F3D-B0AB-1EDF247E0FE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76BCFC9-969D-B5AA-DECB-9E6AA2F54CB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4A0ED77-4E74-412C-8176-6F57B99BFAD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9F5785A-0F57-8C3B-7AE8-90F9B53945D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AEBB2C1-2AA7-B1C7-829C-112CAD7F742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21091E8-8DE1-013F-933B-37208D40F70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BA8880D-8CCE-703D-F284-9461EE7E44B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F9F74BA-BF4F-A7A0-DFDA-77244EFCFF8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B6A6D7-2B72-4061-8DE0-710B5258BDE7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F1467F0-A5B0-0FA0-B620-6189BAC13209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C9188EB-2878-E4F0-859E-89A822D2EA8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D7DC027-301B-7385-534A-0817CF67ECA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395619D-2F6C-FB5B-0AC2-6D8066B2793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DB29ED4-4190-927A-D35F-EAEE16C6EBE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3EE5B75-5FBE-7498-F54E-87390ED586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E59D88B-426E-DC96-529E-B48BC58F87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FCD7DA2-F201-5C51-A13F-DA8D09D5ED0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00ABCDA-CD1D-2479-DD94-AADDFB760D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D8BF36D-F057-7DB1-E6F6-86230C0A2C59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8337306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374"/>
            <a:ext cx="8348400" cy="113077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4134" y="3749280"/>
            <a:ext cx="9651529" cy="4672704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4134" y="926588"/>
            <a:ext cx="8889529" cy="2031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&amp; image slide title maximum of 2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2416" y="0"/>
            <a:ext cx="19831684" cy="1131459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0" y="0"/>
            <a:ext cx="272416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621F5A-34B2-5B0B-DF04-8FC10B6BAE6A}"/>
              </a:ext>
            </a:extLst>
          </p:cNvPr>
          <p:cNvGrpSpPr/>
          <p:nvPr userDrawn="1"/>
        </p:nvGrpSpPr>
        <p:grpSpPr>
          <a:xfrm>
            <a:off x="15255220" y="9445907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8A9F67F-A954-8A39-1E0A-7BBE8AAA62F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C091BE-3062-984E-5030-39E718C3F03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7721C44-B696-CDA6-BD80-6D6225FD90E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EFF57F-632B-6AD4-C0DD-19356E69C05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B013997-0A59-E00D-8CC0-5C7BFD4C59E1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8548636-01DF-8A75-16B4-90483B7CD5D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A4284C2-6BC8-2B75-D3E4-32A3082A8C0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7C3A264-3CF5-E57D-4364-C75E19D3881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C6F84A-ECEA-34F3-47E7-7154F4DFD4A2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CFC9E9-5E6E-BF15-B10D-3B2A6DBA3B5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C8D419C-2CE8-76CA-7D47-6CA6E67B370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E0318A-DC6F-A0AC-B7CA-5C276849804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E1453F-94BC-E620-E64A-491DBBC55FB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F8DE933-CF5D-117F-F94F-7B552DBB7B7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C4D4B4-2F2B-3E3D-EB6F-E8C78604B829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02E336-8D2D-4F82-D5A2-3F7815FA5F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8E27325-AAEC-879B-A302-67EA8507D44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1CA2C21-BA4E-8A17-73B2-5439AC81F373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FDC350-39A5-8EB7-C9B0-10B66DF2ED1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DEAF4F-EF8C-933D-0447-D12435424E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0C31ED7-9544-D748-DE0D-7E0F6382640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612B008-CFCF-737F-1FE9-FED5F55A5E1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0431CD9-71D0-C7CA-A1CD-2B5AE2C9291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DEF989-91C4-3BBF-9CD8-6DD332E6F53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7AE6057-80D5-48D7-AA3F-CF9F4E6A1380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0397A-EC17-3606-090F-0B6642A2C31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9A86319-C633-1C38-4BDA-6A68C9221CB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C57767F-BD18-0CDD-8220-1AE34ECF439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340509E-90D7-0640-F4CB-A5AA4215C36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5F57237-9ED9-8573-433F-D1C20B9A216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3EB90C4-3186-02B3-B7FF-C60ACA1129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E8EF925-E4C5-BA39-CE61-A28E082C057D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37286BD-27BB-AD6B-77AB-7D1B7D79F1D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9B2B39B-A352-B5EB-6FFA-53F801A25DD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4291F76-33FA-ABF0-E424-220A6521FA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9585CA0-D82C-BB17-F1B6-FDC14714BCC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149AB72-0897-BDB1-07CE-383077F8BE54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727A564-8F28-D493-E471-192FC87FC71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95B8A7C-E9D5-BF06-7162-2C9A6FA4BFF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E84123F-E480-CC7A-1BE4-EE5A74947FD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DD73CE1-3BD5-12C9-0BE4-CE50B8BE2C1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9C1BAB-6F4C-AB48-E7BA-970208A3810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27874B0-3FC4-17AE-1D6B-1E502F7081A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DFA0305-7243-6733-07ED-2CCC3B7028A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10A16D7-A892-CBD8-0191-F5E173F5B876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CF7B377-EAEA-E44D-D767-4472F162753E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E50AD87-0934-8EA3-F414-8F54BF91413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517AB7D-8125-A312-CEFA-A8A558C28F72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C39FA4-7394-532D-A3F9-23FFEF4A35B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A06C922-516B-F87F-1B4E-CEE7D18C418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7B5A816-1896-2EA9-EF24-3430DFE0ECE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E9446CC-691E-0545-EC17-41F8FF3ED6D2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E570D3B-47BE-EFE3-7DD5-3F3B8A6CD4B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2049010-42AA-EB3F-336B-B94A137789C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138ED52-01E3-14C9-DCFC-5E5B58BC924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FE72A42-7658-7A26-8946-9CC68237CFD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8D963A-C2FE-51BD-EBF4-F091F19F621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CB8814E-52DE-79CD-523B-E73BC522F56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D785BEA-2A1B-CFE6-F65F-EB684C6F687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01E3FE4-F57D-1C9E-E987-7E6504295DE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4F358F5-AE4B-DFE0-318B-A6522A0AF4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3975D7A-A235-23A5-883E-2D071F7CCDC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7912B37-F391-F2C7-D995-FA689B7DE16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4DF128F-0988-BFA6-DE54-FB9A020D908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832400" cy="11314800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19831685" y="0"/>
            <a:ext cx="272415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CDF99B-ACD7-0ED8-69E9-23AE5515B825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F704DC9-DC66-0DA5-302E-F4201868440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8C68FE2-4626-50D1-EB3F-F5D16497073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9DF91E1-743C-E192-18BF-E7C07AB081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CB827B8-CADF-7270-7940-E201979C8022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2554094-F4B3-2912-9921-CF9588DC232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904210-8693-88BB-1767-CA027647137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760F5C-B95E-5FDB-50CE-9EE82E15213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0D329F6-0853-17CC-4770-22CB6A8DDAA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56D7D9-BB24-885E-6773-0D98030BD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0B2D2F0-FC58-B3C9-3FDB-A7D26875385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A44920-1BC2-BD13-4E63-3E3613CB539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0BA5D8-399D-1D3A-ABB1-84186D3217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63F93E-4767-AF9B-1F8F-1B21407E9F2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F5515F-45EE-7797-74F9-5DCA2356D5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C811932-1354-1ACE-4DF1-3955F3DC2E8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65F9C57-3788-86DD-0D06-272226A0BA2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1640B9-C8AD-AA03-4CF8-AB2A098F6B1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1B38B9C-EC72-6F64-A195-50A7BB255149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D578260-A631-9C99-9B6A-DD4965F08E5F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B129641-CB79-4416-7E31-17B34A3B560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FDAFB01-BD64-B445-86E3-14AD6F425D9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14782C0-D9F2-095F-505D-4F08AAA5DA4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C3E379-0088-1353-9C8F-849FB6F8056C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02ECEC3-AD67-478B-A43B-8BB598CB800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5B72068-27A9-8399-A7F2-805A378CF0B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3750D4A-7AF9-4FB5-136F-DBC0B9D2E2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B9E5C72-500F-C2A9-42CB-BBC9C2381E33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749FDE0-E569-696D-7408-6EB3AB05B5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B38CFF-AB1B-19AF-D867-356A14EBDB7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2C57E84-724C-C92B-FEFC-2DC6B4A79AB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27C8DC-CA0D-E04B-C576-F967A1C260C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1C182CE-A2C7-C9D0-E2E0-B2B73FD9589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29B0826-3609-43AC-1F26-4EA77AE958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1DA8E60-A05E-3855-4AB5-F4548F49A53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46BC65F-4355-69C8-5685-F696E5395AEF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1788860-955B-FC31-32B7-33BD9328C78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27DAA3C-8267-F821-DD41-358ED226BC3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342CE74-BBA4-08DE-BACF-BC25F5FEF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B9024AD-4FDA-570A-7B7C-A28C2F021A5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5AC939A-0F34-FB12-ACF7-A6EB618C628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7AB6AC-7FCC-EF49-0B5D-8A9FACFC0B6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EA4BF6-3537-DCAC-D3BD-8418D6E7A5C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0998255-CDD3-E8C1-68FE-A9151B98C1C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3807C61-E62B-74B7-E267-9B0D37DDB34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DC1320E-EBC6-4622-0A9C-101AFA0BCAC7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AF26D46-B956-E733-B0BB-0BF8B20B9D7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A89DBE-0C5F-C01D-F201-FB871BECA604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0FCA16-737E-04F2-E202-1C61DEFA964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36B168A-E747-C617-17CB-FD204715533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F9EF38-A7B7-E3EB-51E8-432912B6132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E681879-9F19-A138-6E07-48C9A8E4C53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5C5BCAC-5E6E-947D-1405-7E52909C576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0D6C31C-ACE1-E4F5-30FA-5C761749287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D4C8EA-B7C8-8FE7-AADF-1F9101D79BDD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8A2A1F3-460D-D29D-7437-C6C043E6C53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8E9AE-5D16-C27E-1606-2E602891DB1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474B516-1465-537D-8865-302DB063D30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5B433D2-97C2-ED08-0232-F7232359DA2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4333EA-006F-7212-48B6-81764293470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B4FC398-8346-D9D1-E8FD-FD48780721C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CEC3F6A-B1E1-BBD1-4B52-F7F1995EB90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57946EE-3A53-18B9-1237-5CD3135FAAB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2181DB-FEDF-B128-B949-5C3D0635C9C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0E72D66-B5E6-44CD-475F-6686BF73C17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64081" y="0"/>
            <a:ext cx="13667603" cy="11314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A19C7C8-4F22-F64D-FFA9-228612D9BA6E}"/>
              </a:ext>
            </a:extLst>
          </p:cNvPr>
          <p:cNvSpPr/>
          <p:nvPr userDrawn="1"/>
        </p:nvSpPr>
        <p:spPr>
          <a:xfrm>
            <a:off x="0" y="240"/>
            <a:ext cx="6165850" cy="11309109"/>
          </a:xfrm>
          <a:custGeom>
            <a:avLst/>
            <a:gdLst/>
            <a:ahLst/>
            <a:cxnLst/>
            <a:rect l="l" t="t" r="r" b="b"/>
            <a:pathLst>
              <a:path w="4778375" h="9424035">
                <a:moveTo>
                  <a:pt x="0" y="9423796"/>
                </a:moveTo>
                <a:lnTo>
                  <a:pt x="4778032" y="9423796"/>
                </a:lnTo>
                <a:lnTo>
                  <a:pt x="4778032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1A69EF5-32A0-FCE9-5AAE-559EC8C77D31}"/>
              </a:ext>
            </a:extLst>
          </p:cNvPr>
          <p:cNvSpPr/>
          <p:nvPr userDrawn="1"/>
        </p:nvSpPr>
        <p:spPr>
          <a:xfrm>
            <a:off x="0" y="9424036"/>
            <a:ext cx="6165850" cy="1885314"/>
          </a:xfrm>
          <a:custGeom>
            <a:avLst/>
            <a:gdLst/>
            <a:ahLst/>
            <a:cxnLst/>
            <a:rect l="l" t="t" r="r" b="b"/>
            <a:pathLst>
              <a:path w="4778375" h="1885315">
                <a:moveTo>
                  <a:pt x="4778032" y="0"/>
                </a:moveTo>
                <a:lnTo>
                  <a:pt x="0" y="0"/>
                </a:lnTo>
                <a:lnTo>
                  <a:pt x="0" y="1884759"/>
                </a:lnTo>
                <a:lnTo>
                  <a:pt x="4778032" y="1884759"/>
                </a:lnTo>
                <a:lnTo>
                  <a:pt x="477803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D0A1A21B-A4A0-F8A4-2DFB-D368356385C2}"/>
              </a:ext>
            </a:extLst>
          </p:cNvPr>
          <p:cNvSpPr/>
          <p:nvPr userDrawn="1"/>
        </p:nvSpPr>
        <p:spPr>
          <a:xfrm>
            <a:off x="19831684" y="0"/>
            <a:ext cx="272417" cy="113148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1E63F-0DCE-4A2C-F841-52F13D46582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CE447A9-A6AD-FC0F-CC10-B9B21F45B0E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F7F09D7-E733-2373-DFEB-AB8DEB1967A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1EDA176-0DA5-62DB-AD21-F756A432BDE8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4E98DD-2BB0-7DA6-332B-6C74EB5460B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1357B2A-D16D-15C6-42CB-6E25F6EB614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EC74D68-C672-39BB-3A1F-EEA6AF771A9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EF47A4C-4AD9-925C-5158-DC5E79387F3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A356A49-C50B-2747-1D60-9F2F6DE71C9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A7E8B-FB0A-6EA4-5FF1-6EBB85AEBD20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3D80F0E-414F-1035-EE6F-61ED91AE7FF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5F8C4B1-F804-8C34-5D7E-624CBFE8023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45CC34-3540-88A9-3147-80E47D1BB60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0471D9D-C2C5-6F01-173E-E8403C23043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A34A57E-9853-1314-0E8B-3AEEA9194C5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4186F6-FB99-DBA8-B858-A99064CD70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39DE253-EC38-44ED-6837-4084F68803D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6EDEAD5-8483-C227-F328-E29067AD5FC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C1D0D4F-BD7E-5621-A7C6-B77A33C3E12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ECA8060-93A2-4C24-6F46-D5739AE6819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27A87C1-1B8F-AFC5-987D-7E1C6D9593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2CB453-2A80-8175-AFA2-25ABB48D4D3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916007C-42FC-4661-A2C4-EDDF0FDBCB9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27E3F09-E378-9F6C-1B60-A471EFC6F7A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F061BE-F6E1-E96A-B853-2C036B479A23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67857F7-73F3-FB20-E338-EDF6D900315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B9B6897-8AE0-5E39-EC57-4BD64C6CA1E1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4757B1-9EA0-F538-0548-C8610E5167F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A2BA09B-E62E-8C43-EA0F-455EF42868A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9A1696-A7C2-6D51-05F9-FC509D36CBA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0899191-01BE-9740-EA8C-C26824284D7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6D10CF5-1233-9D1F-D581-396D223B68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0D53D57-64AD-A1C9-BB1C-91B38FDCAEC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DB8397-8B54-D28E-FDC6-C67F73C5570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297F5EE-DADE-5373-D0C2-F2A09CC3D1A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8680956-5770-ECDA-F53F-C45E25A28BB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C981D12-73DA-A8FD-C579-EEDB3EA2F10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7681A0D-2150-A3F9-4D31-97BFC2A1083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23EDC32-453D-DB8F-DCFE-EB8759F2692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2DDA381-C3DA-B36F-0A5A-C82FB16E3BC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0FB703-E0F6-16DB-9093-81E0AEB4794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8C1C3C7-567D-0A9E-022A-F2C428F7FE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41AC351-B72C-8B1B-6F19-A2BEAA9E9F8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281F80A-73ED-86EF-56FB-28BC27FD8E05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D2305AF-BAD4-5907-6803-CF528070CD2D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05BE657-7F72-3EFB-7798-52407FDFA81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0BF9FCA-B174-7D02-E6A8-E1415497431D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5919D57-E6A2-2D1F-6FF5-AFD888CA51A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D1E3BCE-E0FF-B779-D968-028B4EDED2A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12BB31-C8AF-19A6-E0D9-31BD11AD380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2F82F6-CF5D-1680-54B6-7C1B4DBC937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6016A93-1CB1-ED2A-1DF0-8A00DE205E9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2150C4F-0E38-A067-8421-7DEED90A0214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878D0EC-80D7-7B76-F72C-14CB4F829489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9D21A0F-BCD3-2351-5ED3-3A01BEE5875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9B4C07-03A5-DECB-4FE0-C72F7A42B88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B30E1A8-55BE-E546-CDEB-76C48EAB484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A6D2F8-A4FD-D0B0-89DB-C24F3C52676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E267523-FB19-674B-5696-D05E8B9C73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B84711A-A0A0-9491-0896-A923DE8D8A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C2EEDD3-D7F7-7E1A-2763-9CFD691ABEB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4690AD3-04FF-E597-A7A8-13128CF48C9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C6C43E78-F5FC-32B3-BBE2-3C559730BC5A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407D64-5AD9-87FB-F97F-22D35EF5F2B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653B6C6-6D79-5855-F6DA-021F9D11C72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33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DFA4260-AFA4-A605-BB25-E849EACEF78F}"/>
              </a:ext>
            </a:extLst>
          </p:cNvPr>
          <p:cNvSpPr/>
          <p:nvPr/>
        </p:nvSpPr>
        <p:spPr>
          <a:xfrm>
            <a:off x="16598507" y="0"/>
            <a:ext cx="3506061" cy="11308715"/>
          </a:xfrm>
          <a:custGeom>
            <a:avLst/>
            <a:gdLst/>
            <a:ahLst/>
            <a:cxnLst/>
            <a:rect l="l" t="t" r="r" b="b"/>
            <a:pathLst>
              <a:path w="2860675" h="11308715">
                <a:moveTo>
                  <a:pt x="2860206" y="0"/>
                </a:moveTo>
                <a:lnTo>
                  <a:pt x="0" y="0"/>
                </a:lnTo>
                <a:lnTo>
                  <a:pt x="0" y="11308556"/>
                </a:lnTo>
                <a:lnTo>
                  <a:pt x="2860206" y="11308556"/>
                </a:lnTo>
                <a:lnTo>
                  <a:pt x="286020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10518807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object 12">
            <a:extLst>
              <a:ext uri="{FF2B5EF4-FFF2-40B4-BE49-F238E27FC236}">
                <a16:creationId xmlns:a16="http://schemas.microsoft.com/office/drawing/2014/main" id="{5EF9D557-CC04-8052-3570-B263E9D64BCE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76" name="object 4">
            <a:extLst>
              <a:ext uri="{FF2B5EF4-FFF2-40B4-BE49-F238E27FC236}">
                <a16:creationId xmlns:a16="http://schemas.microsoft.com/office/drawing/2014/main" id="{C8A29CE7-6CB9-4BD4-6B27-B262EC3BB9D9}"/>
              </a:ext>
            </a:extLst>
          </p:cNvPr>
          <p:cNvSpPr/>
          <p:nvPr userDrawn="1"/>
        </p:nvSpPr>
        <p:spPr>
          <a:xfrm>
            <a:off x="16598464" y="0"/>
            <a:ext cx="3506061" cy="2827655"/>
          </a:xfrm>
          <a:custGeom>
            <a:avLst/>
            <a:gdLst/>
            <a:ahLst/>
            <a:cxnLst/>
            <a:rect l="l" t="t" r="r" b="b"/>
            <a:pathLst>
              <a:path w="10259694" h="2827654">
                <a:moveTo>
                  <a:pt x="0" y="2827139"/>
                </a:moveTo>
                <a:lnTo>
                  <a:pt x="10259268" y="2827139"/>
                </a:lnTo>
                <a:lnTo>
                  <a:pt x="10259268" y="0"/>
                </a:lnTo>
                <a:lnTo>
                  <a:pt x="0" y="0"/>
                </a:lnTo>
                <a:lnTo>
                  <a:pt x="0" y="282713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D59FB986-8E9C-2D49-A71D-30D4B5331A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6" y="0"/>
            <a:ext cx="7025882" cy="11309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4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2789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7EE8781-1896-472B-0255-F3BF276FFC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8850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72C79D2E-5E1A-ADD2-D730-787BD31E78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03325" y="2708823"/>
            <a:ext cx="4807305" cy="440282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B9B2FB-B846-225B-8A91-A30826A6D686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C48A07-25F0-7379-1E65-5A21AA6EC3FE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FAFD2A5-417E-F982-41B0-FEFB3A7ABFA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F84D53E-3847-635E-43A9-FF29146B09B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0A9C850-0BB0-120D-6D0C-77F417A0CD8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48AC48E-A688-6C89-3C46-21A76182E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AF2B3C0-CCC8-992E-1EDD-927E433B433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4FDD4B-D316-8977-C208-11A3EE940E2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875340D-B296-6160-AFA8-3FC333D286B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7D38A20-EC0A-83E6-5DBD-95E016D0D4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3C88A6-0B06-5135-31D2-A6E8B3B704B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EB9F6A1-46F1-710D-427D-681E76EE89F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783B87-4F9B-1577-6FA1-EBF65C9FF0B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61AEA5-E015-38DA-97D9-13AAB72457C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8E53DC5-4C40-056A-35D8-98E4EAC7FA69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9CB22B5-E57D-22BC-6C7D-6B9632EA92C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9F6E5F-F378-9720-BED0-8B85B67B6AC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A15E0EA-C052-8CBF-6CCA-66C96A82AD1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1F3716E-5E37-75FD-E130-5D1F955C504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B9D0B75-802F-43F1-6E6E-96A3C3423833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668D5A-DA80-0DC0-2780-1EFAB0B6B9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F93CED-133A-7AC0-B3C1-5D1EA747941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CE1B55A-5690-5D26-3EBE-7180D2A77B4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DEFD082-E5C6-E6CA-5503-1356AFD6E875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D7A7C5-A7FF-9D22-8FD0-BA94C57BE9F2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5CB682-2BE0-2FD6-2DDE-9C3691BA1D0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BCE2-AD2F-165A-1E23-459204FF93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96283E3-36A0-07F8-C54C-92600094C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70FBCEF-922E-9276-0EBA-DD9EAD9D1F60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0423530-359A-1600-10C7-7C94017FC534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856911B-DD9E-58FE-981B-822AF6820EB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1041978-07CD-5C5B-BA82-491E619E230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F2E046C-67C2-666C-BE5D-8B34FCF60E9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50E93F2-CFFB-EC01-300A-3BF5CBB7A956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03E16EE-C76E-B37E-639C-15560B2D870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8F29319-0F52-F1CF-D687-EF0265A85BE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4CE9853-BD0A-93BB-3DDF-5AC8A405F64A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C71DF5E-8E63-A4B0-69D2-5C74C8BCBED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D32F8CB-CAA3-36D0-3246-588C2211DF1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DFD16B-4FDB-7918-2195-644A97BE161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E1DC4A0-FBC6-687C-6B42-A55CC9276F1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13E4B60-AD75-D53A-FB12-BB574A8A606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A3EF5D6-8879-3C7B-7B83-7936BA6934E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EF1E645-B592-630E-25BF-59E3204F070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1CDC22F-27D3-9066-0755-AD8ABEE0D0B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17C5930-CD1B-93BE-8FEE-4EA6DB49962C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CF4B767-E38B-BAEE-0C72-45C6F10246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118FC45-3766-756B-8059-885B4C14441B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7E704AA-FBF8-53C9-CE48-BD97B11ED40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8059A23-9189-16B8-B78C-D2367A9217E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A2C03EB-7DE9-D226-F5A2-B581FE4602D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5DE1D26-9EF2-BDF3-4152-EE65DABC04A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2473B3C-97BB-7378-D339-EF7487FB17A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61D8AC3-C445-B524-666D-2C9E1EE83E8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AFA65C5-9A89-9817-33ED-9F1E40AF3A9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0156CCD-A86F-4BA0-500F-F3E0CAC6643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A35F6EE-5A35-EC27-C740-31718657652F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85CB4D7-AA2B-E9D5-48F8-2542CD8120C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E141E81-D0CA-7B91-63C7-37068E0276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EEEDF3A-90FF-4663-E84B-C104FAFF460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DF5D851-45CF-6A4B-C2A7-A92F2EE6E0E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7A80B0A-3662-58CC-538E-A3436C1E3F5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2FE1D29-C033-B09B-C0A5-96DE812CEAB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29431B2-1DE2-7320-FE56-2E6ABD8AEF2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F39861A-0BC4-5304-2711-6B81525CB59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8216" y="942937"/>
            <a:ext cx="3785434" cy="936855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79D3DE-4BAC-5675-D4B0-62B97840D97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 flipH="1">
            <a:off x="1747693" y="2945660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2E58A6-458B-E7AE-85B9-2939B5FBA0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 flipH="1">
            <a:off x="7842731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8DC5E56-68A1-B127-2CC6-2413BBE21965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 flipH="1">
            <a:off x="13937769" y="2870126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AF32859-B297-423B-2B9C-A7658A4D0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35377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Icons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FF6C03-0BFC-FB97-4F5F-3673033475B5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 flipH="1">
            <a:off x="10890250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B7EEA8-BF36-73DE-A246-5E9BDA36E12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 flipH="1">
            <a:off x="16985286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012A58-E025-2398-47B2-99EC81AAE880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H="1">
            <a:off x="4795212" y="288555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C5408DBC-5627-25D6-49B0-B2C9BF61B9CB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H="1">
            <a:off x="1747693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C7A7D76-FA53-2A02-5373-B8653DAB67C4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 flipH="1">
            <a:off x="7842731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5F4150F-C479-922D-0CD7-BB8C6398EE5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 flipH="1">
            <a:off x="13937769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FB1B2BA4-A100-7677-F5EC-CD8A3480A61B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 flipH="1">
            <a:off x="10890250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C0587F3-8432-334A-665C-5552D00F6880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 flipH="1">
            <a:off x="16985286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49F8198-D70D-0B41-56FC-F868497986E6}"/>
              </a:ext>
            </a:extLst>
          </p:cNvPr>
          <p:cNvSpPr>
            <a:spLocks noGrp="1"/>
          </p:cNvSpPr>
          <p:nvPr>
            <p:ph type="pic" idx="38"/>
          </p:nvPr>
        </p:nvSpPr>
        <p:spPr>
          <a:xfrm flipH="1">
            <a:off x="4795212" y="571791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C5AA87B-2C08-9EED-36E9-0845C858E992}"/>
              </a:ext>
            </a:extLst>
          </p:cNvPr>
          <p:cNvSpPr>
            <a:spLocks noGrp="1"/>
          </p:cNvSpPr>
          <p:nvPr>
            <p:ph type="pic" idx="39"/>
          </p:nvPr>
        </p:nvSpPr>
        <p:spPr>
          <a:xfrm flipH="1">
            <a:off x="1747693" y="8610380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E545CD3D-C7AD-732B-2C5B-1383DC07C061}"/>
              </a:ext>
            </a:extLst>
          </p:cNvPr>
          <p:cNvSpPr>
            <a:spLocks noGrp="1"/>
          </p:cNvSpPr>
          <p:nvPr>
            <p:ph type="pic" idx="40"/>
          </p:nvPr>
        </p:nvSpPr>
        <p:spPr>
          <a:xfrm flipH="1">
            <a:off x="7842731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138206C-8431-F742-481D-EFF4FBEA1AD9}"/>
              </a:ext>
            </a:extLst>
          </p:cNvPr>
          <p:cNvSpPr>
            <a:spLocks noGrp="1"/>
          </p:cNvSpPr>
          <p:nvPr>
            <p:ph type="pic" idx="41"/>
          </p:nvPr>
        </p:nvSpPr>
        <p:spPr>
          <a:xfrm flipH="1">
            <a:off x="13937769" y="8534846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A1395DB-8CE1-91CE-DB0A-93BC96EDEAAB}"/>
              </a:ext>
            </a:extLst>
          </p:cNvPr>
          <p:cNvSpPr>
            <a:spLocks noGrp="1"/>
          </p:cNvSpPr>
          <p:nvPr>
            <p:ph type="pic" idx="42"/>
          </p:nvPr>
        </p:nvSpPr>
        <p:spPr>
          <a:xfrm flipH="1">
            <a:off x="10890250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DB93EFC1-035A-1888-A7CB-5CB459B124FF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 flipH="1">
            <a:off x="16985286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171020A-E06A-8E20-FAD8-A2666B740AA5}"/>
              </a:ext>
            </a:extLst>
          </p:cNvPr>
          <p:cNvSpPr>
            <a:spLocks noGrp="1"/>
          </p:cNvSpPr>
          <p:nvPr>
            <p:ph type="pic" idx="44"/>
          </p:nvPr>
        </p:nvSpPr>
        <p:spPr>
          <a:xfrm flipH="1">
            <a:off x="4795212" y="8550275"/>
            <a:ext cx="1562100" cy="1562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9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0FFF1BA-39D3-8A3B-D374-A8441BF80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2856619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BEFE5E2C-A88C-5E28-17D9-2098E329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3" y="4708585"/>
            <a:ext cx="18105995" cy="5598159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28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24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20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8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B3B7DA8-4D00-F878-F74F-F893FD8715F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2530" y="952734"/>
            <a:ext cx="7970193" cy="928268"/>
            <a:chOff x="5334025" y="5104384"/>
            <a:chExt cx="9434931" cy="110271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83A5271-5919-22C5-1E0A-86F3D2494ADC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879864A2-5EBD-CC94-5C18-FED70F81EDB1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FF0427F8-3854-85DA-CBD1-86DEE6C54DBE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8" name="Graphic 12">
                <a:extLst>
                  <a:ext uri="{FF2B5EF4-FFF2-40B4-BE49-F238E27FC236}">
                    <a16:creationId xmlns:a16="http://schemas.microsoft.com/office/drawing/2014/main" id="{F2F8FC3A-F6DD-5CF7-AC2B-5B0CC6DCCE34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32AB9056-49B4-1FE0-D5C3-B0BA3D0C57CC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C44DCDD2-794E-A04F-C519-C5D9A6A96E61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5EB5B3C6-74FD-ECAE-BF9A-7676690C0645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F594B5D6-1634-BBE2-4D0B-7FCF6DBF6913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7906C34-2211-594F-2325-2F2524D6142D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DF241BF-76B8-87F7-A09D-A3D8ACF854B3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2" name="Graphic 12">
                <a:extLst>
                  <a:ext uri="{FF2B5EF4-FFF2-40B4-BE49-F238E27FC236}">
                    <a16:creationId xmlns:a16="http://schemas.microsoft.com/office/drawing/2014/main" id="{CA207C38-1DFB-2E50-0AFF-8B712EDECB66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53A7263B-DE0A-E9D3-AFE6-989F6CCE926E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F3DCD5ED-B3BD-81F6-6C63-10E8BDEACE96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CC05B3BA-1A96-3EE1-3C01-2C8674435AE0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3CA38A0-145E-5F51-C821-2A4E9B355FDE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66BD53BE-F02D-1C71-F692-8EA04B4221DA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B3A2A38F-152C-F48C-1123-B7FB84234C71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0D76C2A6-948A-38FB-A212-A69CDF067EAF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B5BE5653-5650-DB06-D5A1-EB6E7CB8B237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C0C9461-789D-811A-9E70-F6B5784A4C70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9" name="Graphic 12">
                <a:extLst>
                  <a:ext uri="{FF2B5EF4-FFF2-40B4-BE49-F238E27FC236}">
                    <a16:creationId xmlns:a16="http://schemas.microsoft.com/office/drawing/2014/main" id="{CEE3B6DC-98FA-F297-8A7A-D96BA74DEB12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7EF4A75F-6FA0-FAEC-E1A3-E1D1E355EC3E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DF48DAFF-B5AC-7CC1-BEB8-D82B18402791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5EB5D3C9-B4F9-4052-99D9-000302B12F9E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D01CECDC-DC3E-E1B0-8526-6BBC83A70673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60D6AC8D-8465-9F83-6C74-D3BD4F5373C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D728B355-B180-B06A-A190-4F4038797775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820346-9ED4-24BB-34A5-BD74101AA15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6EDEFDF-2888-DFC1-4A33-C8D09BB4754F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6" name="Graphic 12">
                <a:extLst>
                  <a:ext uri="{FF2B5EF4-FFF2-40B4-BE49-F238E27FC236}">
                    <a16:creationId xmlns:a16="http://schemas.microsoft.com/office/drawing/2014/main" id="{53D2380D-5B9F-6F85-1868-1F72726D08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3DF330CF-8B8D-418A-2DBF-72AE6526CD16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637F2138-AA36-FE4C-F3BE-190A9CE843FA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20385883-B9C7-B30A-1AB3-49AD13CA8BDE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D54B97EC-B82C-54FA-ED43-25010FF28A5B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56CB44E1-77A5-B84A-7938-1B4E44551A7A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D5B2FB0-0ED9-7261-825A-0583D89D5D40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45FD5CF2-C3E1-A42D-8CD8-E604DB6D3E5D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1" name="Graphic 12">
                <a:extLst>
                  <a:ext uri="{FF2B5EF4-FFF2-40B4-BE49-F238E27FC236}">
                    <a16:creationId xmlns:a16="http://schemas.microsoft.com/office/drawing/2014/main" id="{EF6E2596-8A62-BE34-19FF-6B94BA04EB59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015154F5-438B-6860-F06E-D31D8731A240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6273BC34-F8E0-7044-2C93-02A2D7796C24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2F07BFC3-31F3-1076-91E1-0C5BCC2BA1A5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91AA3D5-C054-2528-CAA0-92C61E348178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8B54ED20-1023-911C-1C4B-7F4E7B16D3D1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132DC056-AB43-BA2C-E62A-40E06D8BFC45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6" name="Graphic 12">
                <a:extLst>
                  <a:ext uri="{FF2B5EF4-FFF2-40B4-BE49-F238E27FC236}">
                    <a16:creationId xmlns:a16="http://schemas.microsoft.com/office/drawing/2014/main" id="{2293223D-C518-9BF4-2E7C-76B84294934B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14F9A49B-F11F-61BC-BF9C-EC9B4AD4826B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0363E49D-CC88-58B8-F15D-465A6A97FA6F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AA7455D5-F1A3-6B95-DCA8-CFFD0D663337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64D6AB75-5A7D-9D19-9191-F243C0632312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E503EE9-15CC-1BB6-C575-A04104A5B74D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F6AA7C8E-7A53-1A84-2073-3F21EE046FCD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F8B01DF7-8F68-3EB4-84EC-572968D1F4E1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E7F21949-165D-782A-51A9-10BFBD0636C5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80CA1589-68FB-15DC-2231-AF141B2BAC55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9B300FD-A95A-5C31-3145-1D10592A1A1B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2">
                <a:extLst>
                  <a:ext uri="{FF2B5EF4-FFF2-40B4-BE49-F238E27FC236}">
                    <a16:creationId xmlns:a16="http://schemas.microsoft.com/office/drawing/2014/main" id="{AC82E99D-A942-9218-6DFB-D8CF13D6B5D0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9FF0A89-8318-30D9-6216-991CD84DBDD8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E52F55DB-CA8C-280B-4CC9-FF5FABB48AB6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0669E70C-784E-034A-9D64-2F3D205761A2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557610D5-8814-02EE-AADB-EF0C621171F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34373F5C-D9A9-DA81-D326-8E58AC70F93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26565312-9288-0861-0998-7EC30BF2ECFF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9813A590-4F09-4204-BCD6-57DADDE158A2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34377E47-E49B-9249-DCE5-CAADDEBB1F3A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C090299A-AF75-86F2-8AA1-E4BDE469B361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BCD2B710-701C-58CC-ECA8-859F364B1D7B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D927F3B6-BB11-D288-E05D-2AB0387A77DC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34D29B5-B8F1-4FC2-0215-2289F952201B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4B559CAC-ADA8-ACD9-3DCF-78C85F1E8023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AA262C8-9B31-3906-79F9-DFC5C649BD2A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314B8F03-900A-2DC0-9F74-EF761654DFAF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6F51F16-66EE-F892-B4D7-C87E7FD948E7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F5679CC-2774-CF23-A650-D44CCB07875F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6655C68-388E-5264-DCA4-1A1219179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5" name="Graphic 12">
              <a:extLst>
                <a:ext uri="{FF2B5EF4-FFF2-40B4-BE49-F238E27FC236}">
                  <a16:creationId xmlns:a16="http://schemas.microsoft.com/office/drawing/2014/main" id="{80F512B5-A831-7F17-35C5-C01D9151DCD9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EE3F2AC7-58BA-F0A6-5884-CE566A83126C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6E9704E6-9877-B41F-F896-427236E638FE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DAD04F2-A140-DAEB-9D02-026CDEDAF731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67D56EF-D7D4-2300-22AA-D80DEBA8078A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C50AB01D-69C5-98B3-C54F-B6615A5E8DA7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0AB1D6E-3804-14A7-BD62-510056DA5FAD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EC33AB8-289A-B1F2-EB08-A92E9E9AE351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17393CA-19CD-C01A-0E95-42EC61F1CCEF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4550CA19-FC49-746B-7B9B-2022956FEDC6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6FFC1425-3F8A-3835-930B-A92C5EE1AF3A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F1A882D5-E10F-DDA1-6173-296D01DEA7CF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C0ABDC4C-BB91-5099-9C71-8756290E5161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01D310D3-5F4A-4D49-0BAB-C6B2552CA1DD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866C2FE-66CB-1F1F-0ACC-6A8D042DDBAB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494A62A4-CA68-A554-7D36-2E0F00CC6B7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725973C5-AC46-15A1-5A20-655E041E3EB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F097CDB-8920-FB76-C1EB-6F9B6167DA19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1C69AEFA-255F-DEDA-54FB-0D0A693D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83B86E1B-B840-393F-0558-78035276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06DA48B-5546-6A09-F231-5A8E4A78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657680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720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 dirty="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chemeClr val="tx1"/>
                </a:solidFill>
                <a:latin typeface="Spectral-Light"/>
                <a:cs typeface="Spectral-Light"/>
              </a:rPr>
              <a:t>Galway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DD7C0F-3D45-BE52-36C7-D4259775FA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37655" y="9448021"/>
            <a:ext cx="8007876" cy="932657"/>
            <a:chOff x="5334025" y="5104384"/>
            <a:chExt cx="9434931" cy="110271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AE1D85D-B04A-9891-E465-23F205EE5893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A53E1740-A171-FEBD-1AE2-C09BDB14B8A8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B606C6B8-F464-3649-23DC-FD0F2D00746F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5" name="Graphic 12">
                <a:extLst>
                  <a:ext uri="{FF2B5EF4-FFF2-40B4-BE49-F238E27FC236}">
                    <a16:creationId xmlns:a16="http://schemas.microsoft.com/office/drawing/2014/main" id="{91850B96-373C-7ABB-6DBC-7B68F17E7DBD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EEA6B296-A227-9482-163C-902FC1422958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63E6A0FB-3C66-CE62-2325-250A45203FCE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9E717541-3085-D2C9-18AF-F8B55A0FED53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A43AFF4-0810-0BED-494A-5BCB59A5D8F2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23DA522D-0DBD-DA85-166C-AE69104A58BA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3064196E-39FC-3240-B6B7-5AB0BD9D9912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9" name="Graphic 12">
                <a:extLst>
                  <a:ext uri="{FF2B5EF4-FFF2-40B4-BE49-F238E27FC236}">
                    <a16:creationId xmlns:a16="http://schemas.microsoft.com/office/drawing/2014/main" id="{803D6654-E699-ECC3-211F-0C0603AA38E7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DBD6F6BE-FB7A-9D64-33D2-EBB2B2E13D20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8573F22-D490-6627-B9C9-F293CAAB269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972E394C-417F-83AA-5024-E42FAF2D5286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D01FF4A-0A7D-0E29-3716-9F012800E6C1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79BA98C4-9E4B-32DF-87BC-2344ED64DBA6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D77C469-C476-D03E-4344-B4A47E5FB643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F47CBBBB-0D41-67E6-ABE1-7DDF83C3BAA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2138F2E-5ADB-D413-12D2-204F3B035E8B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A42951C1-409E-E337-AC41-751C6C0A4D7F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6" name="Graphic 12">
                <a:extLst>
                  <a:ext uri="{FF2B5EF4-FFF2-40B4-BE49-F238E27FC236}">
                    <a16:creationId xmlns:a16="http://schemas.microsoft.com/office/drawing/2014/main" id="{D6A94F42-09A0-E84E-D1BF-CA57A2920B4B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ACA5EF92-8C41-E140-A7DD-AB1671DA4F65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74F2BA12-35F3-DB4D-5C6C-9621062C8000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35B2766A-2D29-36CD-785A-DAE015F94A39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7F055FD4-1C4D-8D80-3546-8E640F0B0B9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89A99325-DB6E-EB20-88C1-2AEC644BE348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9AC93BC8-D256-B205-D554-069610C0F4D7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640D39F4-BB7B-F932-CA0D-E06080042AFF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E959799-F5B3-ABEA-34D9-E1AD1BA40151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3" name="Graphic 12">
                <a:extLst>
                  <a:ext uri="{FF2B5EF4-FFF2-40B4-BE49-F238E27FC236}">
                    <a16:creationId xmlns:a16="http://schemas.microsoft.com/office/drawing/2014/main" id="{4AE04D9D-0613-80C0-8EA2-129696323F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CB0C2630-AE78-14D9-CC80-AFBDADDF46AE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2351CA4E-E2A4-EA15-D067-46D078DEB10C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AA7E2A0A-D656-3A8E-BED7-6BF5D3DC607A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2A2EA11C-BE5F-938C-9AD2-C25B0611A8F9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C20F18F-31B7-68D7-C94E-77C23B10C0D3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A57E08E-A15B-FE7A-96BC-8521C8F74A88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35589E8-B278-1700-30C3-25B427D62368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8" name="Graphic 12">
                <a:extLst>
                  <a:ext uri="{FF2B5EF4-FFF2-40B4-BE49-F238E27FC236}">
                    <a16:creationId xmlns:a16="http://schemas.microsoft.com/office/drawing/2014/main" id="{5AFBF54F-16B8-1E41-E0F0-0A115F48B9C8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EF00E8BA-0C87-D62C-EF4F-349A1539ADDF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41395890-E926-E29D-EEA4-125958C8F93F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569F33F5-AA1B-C136-C901-3434EF57F773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16EC6433-B37A-8669-9659-383F3FDBA181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009195D-4A5C-3E0A-74DF-4F4455AE3DBC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95127AE1-5FC2-F092-0CB1-668CDE8BC52A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3" name="Graphic 12">
                <a:extLst>
                  <a:ext uri="{FF2B5EF4-FFF2-40B4-BE49-F238E27FC236}">
                    <a16:creationId xmlns:a16="http://schemas.microsoft.com/office/drawing/2014/main" id="{D9A83196-2E7B-8783-6BC0-A90F9BF10D3E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CC8A7C93-50C4-EC0F-F31A-046AD7E13C4E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E5961A4C-DE61-6D97-9CE8-55476B595961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817AEF8B-C0BC-6EDB-5484-7682C0AA25C1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4AD50EFB-6805-E50D-454F-14A42AFBCF57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126C0FFD-2969-B47F-3FA9-7739E9B795B3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BF3CFC26-55AB-96FA-1AE3-5723F86294B1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AEFD8EB2-1341-E052-1622-983286235B82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3642D515-0874-FBFD-2F3C-7DE962E2CBF0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7C6D6A3-9B27-36AB-BC58-6C08913B0E10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539D791C-1335-3350-76DC-D0229385E9CA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5" name="Graphic 12">
                <a:extLst>
                  <a:ext uri="{FF2B5EF4-FFF2-40B4-BE49-F238E27FC236}">
                    <a16:creationId xmlns:a16="http://schemas.microsoft.com/office/drawing/2014/main" id="{1D5F901E-0D50-18AF-0259-D33661742BC6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4886D1AB-A393-88ED-338C-D48246E8200D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201B0EB-8165-D815-6DE6-FF2FE5DAD0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AD00081-FBBC-673E-F8B9-7F37578F91BE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B2B1845-EA16-79D2-F5DB-263D290746B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240E6594-1CC3-9B67-7CEF-78755755FCE9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A3F87F5A-2D62-13EF-C299-600C4C308EB6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C1380FAB-1225-D4A4-817A-1FDD67AAC374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B1B19444-08D6-8F89-AA5A-ADE4FBB8FD17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3CBA4475-4EC3-24DE-E546-AF79537DFCCF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9BE9AACA-1CF0-A91F-DCDA-DF3C3FFBECD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7136B79-65B8-EFA1-D03B-6CFDD82DB466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D502C2C-D7FB-AC47-BCFC-4C52435D9A60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DC1EF7F7-FFF6-B7E2-3E66-070D23D0C1EB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E6A1A0F-8B34-34D4-B607-F02EC48F3331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2DB122AE-1BF8-4EAD-F20B-501BA9CAFB59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2E825090-2BD5-1D68-D800-24A1E564EAA4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D3A6A4B-40D0-07F2-363F-234FAAEDAF97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66BA705F-141B-17DE-903E-991D86B51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2" name="Graphic 12">
              <a:extLst>
                <a:ext uri="{FF2B5EF4-FFF2-40B4-BE49-F238E27FC236}">
                  <a16:creationId xmlns:a16="http://schemas.microsoft.com/office/drawing/2014/main" id="{B59DEC6A-AFEB-839B-3A89-E71DB76E22B7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B5B7AF7F-1581-3774-D95B-A816EABEFCE7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40FC639-97D5-4A83-9827-7BAB99566444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34965E2C-93F8-9634-D391-68A88A992073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6D2AC54-2F5F-1D93-2D24-18594F2E78AC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F7A287A-D567-32B6-4774-87F490C07985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86E652A5-5732-38C8-ABB3-7294F18514A2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88DA8E8D-9E07-55E9-F7DA-BD57B4BB6418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BE74A034-22CE-7B0B-D86E-80408E008BCD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BCD135-D314-EEA1-9E68-332BEA9925F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DB588D-50AC-C929-1589-9E697E91ACF2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B81320A6-401D-DCA1-85AA-7FEAD2684B18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0E23B4D8-2DE9-9680-B2B9-E0F983BDED2C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D208A6D-4FDB-E63D-F97F-78B2BBC612A0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58C6DDB0-E93D-566D-EFA7-71F8D77AF210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C5FCD74-72A9-FC83-9146-F6213729E89A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B17D77D-D770-82BF-4921-6483BE295D6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D24D21E-9DBE-7FE7-EBCE-D717AAE289E4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FA1FF454-6B3C-339A-B1A2-9D34E03C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00C86B4-5A63-35C5-A2B7-9E87E56AF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9D1898C-21B7-7541-EAAA-C05FFEDA4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ECCE8FC0-D6B7-BA08-CCDE-69F54469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4" y="2802659"/>
            <a:ext cx="18105995" cy="59000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320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5" name="Title Placeholder 1">
            <a:extLst>
              <a:ext uri="{FF2B5EF4-FFF2-40B4-BE49-F238E27FC236}">
                <a16:creationId xmlns:a16="http://schemas.microsoft.com/office/drawing/2014/main" id="{D8D46A8E-34ED-98D4-9553-82C3BC654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721" y="1034453"/>
            <a:ext cx="15214129" cy="1015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6600"/>
            </a:lvl1pPr>
          </a:lstStyle>
          <a:p>
            <a:r>
              <a:rPr lang="en-GB" dirty="0"/>
              <a:t>Text only slide title maximum of 1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222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272243" y="8481417"/>
            <a:ext cx="19832320" cy="2827655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8481417"/>
            <a:ext cx="272415" cy="2827655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62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AC0B7A-9CEE-A807-7A5B-91E2257D57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52050" y="4816110"/>
            <a:ext cx="14400000" cy="1677131"/>
            <a:chOff x="5334025" y="5104384"/>
            <a:chExt cx="9434931" cy="11027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0B418BF-AAD3-96F1-7CBB-4F354EDC5BE7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3FBA91B-33AF-7EDF-110F-B1784CB5D32B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F1E7C6B-A29D-78BA-BD35-C7C9F7DC81D4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" name="Graphic 12">
                <a:extLst>
                  <a:ext uri="{FF2B5EF4-FFF2-40B4-BE49-F238E27FC236}">
                    <a16:creationId xmlns:a16="http://schemas.microsoft.com/office/drawing/2014/main" id="{BA2BFEB0-A4A3-8A9C-44E0-3A10E13352CA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47D8D855-1639-3B8A-0F22-971E719C9C2B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B64D5987-9EF5-D124-FB61-11FB86C3F875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4F20AC21-971E-47F2-FE54-6CA608AFCCAD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D0DD4B1-F64D-B495-BF82-F7C8C02F6FFE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BC1E067-8C6D-8ED6-CAC8-43916743D503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9121279-19A7-697F-DA9A-EE3D32106959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" name="Graphic 12">
                <a:extLst>
                  <a:ext uri="{FF2B5EF4-FFF2-40B4-BE49-F238E27FC236}">
                    <a16:creationId xmlns:a16="http://schemas.microsoft.com/office/drawing/2014/main" id="{28A9FEB2-C531-0E7D-1785-C942A0527749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E100EB53-E0A2-1B98-135F-08D7E17FCDBF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D36FE6EC-7B7B-101A-5805-1469581F68F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504C6068-8A42-CD87-2528-900AA0CBF731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8EB25ED-B7A2-056A-9F5F-375AED432CCD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2FF35A5-D9A4-6121-E7A1-DCBDADDFC2B2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FA2A6C3-73D1-5F3A-0A09-BB51FBB1AD0E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91473F3-B352-AFA8-E6D9-0E6733F6A11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D7DF680C-59D3-2781-3760-44506827A55C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C275137-4411-2FC2-2E38-FA4F546D2C2B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Graphic 12">
                <a:extLst>
                  <a:ext uri="{FF2B5EF4-FFF2-40B4-BE49-F238E27FC236}">
                    <a16:creationId xmlns:a16="http://schemas.microsoft.com/office/drawing/2014/main" id="{5D8DACEB-8353-72E2-DAEB-82631CD6130C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092D7095-7CFD-5177-DC17-C0C92BA5DC60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CEF9581A-A16F-E517-202E-336B22A3022B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8CF87E4-A049-FD38-397B-54C1163C3A42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F5B6F09-974D-FA77-27E1-2E906D8CD1F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3B9C0FB-5065-BB33-218E-B721FB5A449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5E65053-A782-4B65-BEC5-374253FE7080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B6E541A-57EC-AAD6-32A6-BB260296132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428066AC-0EBD-EF14-3C98-DDD6660E585A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" name="Graphic 12">
                <a:extLst>
                  <a:ext uri="{FF2B5EF4-FFF2-40B4-BE49-F238E27FC236}">
                    <a16:creationId xmlns:a16="http://schemas.microsoft.com/office/drawing/2014/main" id="{D97A5B69-3C3F-14E4-0EBC-C5BEDC31DFA2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417124C-96AD-31F7-DAFB-E9CA0BB1E918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2A55E916-AD20-EC36-456A-9324FACFEE6E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11D30658-684A-E22D-D49C-21F9AAAB93C9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07FA8A0-2843-5921-3E95-B3DCD8954D7F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BE724D3-9B67-CFD5-9591-37698F7C275B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58547A0C-BE3C-74E7-221A-63E2E977618B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3D3C2D4-607A-D4BB-EB14-B6615BC68465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" name="Graphic 12">
                <a:extLst>
                  <a:ext uri="{FF2B5EF4-FFF2-40B4-BE49-F238E27FC236}">
                    <a16:creationId xmlns:a16="http://schemas.microsoft.com/office/drawing/2014/main" id="{2CEC599D-89E9-E77E-1F80-486F86ADF357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BF19B152-2A5F-DFE2-5C97-342FDD1887C2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1CDF808E-F7D9-1E87-CEA2-221E1E32C987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B6B03A1-6AD4-5D06-B4A9-9C3C0D2AA6D2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82D895E-4A4B-13C4-7B21-CC02D04A2C89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F1F1B9F-23C0-C719-D504-F0AC454672D5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FD5B9D77-25A8-6847-ADCE-E31D40076DDD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8" name="Graphic 12">
                <a:extLst>
                  <a:ext uri="{FF2B5EF4-FFF2-40B4-BE49-F238E27FC236}">
                    <a16:creationId xmlns:a16="http://schemas.microsoft.com/office/drawing/2014/main" id="{15F3B863-8DA4-8783-4F0C-9172DA779AA2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B6693915-A901-1EF2-BD79-06DE475296B9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78E35910-9539-1468-C82D-BAF4DD4D3997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272DB22-E531-4427-544D-1278E7354C1F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9D03108D-C5E2-C2C7-7971-65DBDD897A8B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AF8C4351-A382-DAE0-9EDC-517254F5CF99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69F4055E-418B-6E05-B195-334AEA3F142B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96BB57B-26CB-D1CB-A98E-8C8722EC4708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DE29550D-AFC8-A33F-6B42-A42DD7830D67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07B6DA19-8F07-495C-C44D-60C0EB10C444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02A40EE-226A-ACD1-03E0-05AE30805F86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9" name="Graphic 12">
                <a:extLst>
                  <a:ext uri="{FF2B5EF4-FFF2-40B4-BE49-F238E27FC236}">
                    <a16:creationId xmlns:a16="http://schemas.microsoft.com/office/drawing/2014/main" id="{5A132669-24F6-4BF4-6A02-0EDDD659C245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580F47C2-2944-B40A-F9F8-1D18D8431534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D799DBB8-B766-5A7B-0E2E-812F12C325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D1441084-D9F1-2568-7ED0-AB0EC6CC4C43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9E5A63C9-69D9-B022-2AE6-05890FC84085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E71923FD-C229-D262-6351-07842CCAB94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83B48261-8A07-9360-D9EA-DBB00C14215C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7B8D7EB0-58F4-7C6D-7310-4FB063A4A9F9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122BB8E-DD2B-7427-24FF-08617CD84E66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8DEE370-3DA1-E20C-A4F5-65D091BDEECE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FA89557-46FB-D698-3A36-3B2B0286E42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F9B2167-774A-6500-58AA-03D4A390E1CB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4B52F12-D382-71A9-15A0-5833C51877D9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2866FA1-1EE3-28A4-EDBB-E97FF3A0482E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E4CDEC7-CF34-2BB9-813C-42DD09A85F04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3CB42CC3-526B-D487-84BB-B78113E1CE7D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3B67425-4DB5-2D14-6726-D4B013B7DAF6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0FEFB02-2920-B2C1-6C63-E807C0792FA2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6DAE128-DE93-D291-0826-8A57662EB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88" name="Graphic 12">
              <a:extLst>
                <a:ext uri="{FF2B5EF4-FFF2-40B4-BE49-F238E27FC236}">
                  <a16:creationId xmlns:a16="http://schemas.microsoft.com/office/drawing/2014/main" id="{AAD19D20-1C9D-CF10-047F-987E67F62CCB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E63EFDD-20A2-84FE-D80A-D8AC21D15DD8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70FEAC0B-3271-40A0-10B7-858BB012563B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5BFF8E6-F295-3D7A-23A9-A4C6EE786D8F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EAA6C8A-2662-7F06-B60C-307AC8CFCF0E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24E7C26-A213-D22E-B4CE-8700A0123678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B460789-3CDC-7C79-F67A-CD52F72893E3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E6EC9EA0-FA3F-9EEB-5C7A-0AFC758220DB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CB9FA82-1AE2-4D65-B45C-CFF4CF1CEF43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4CBABBBE-DC45-C805-C52E-A3C2AED6366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7B706AD3-9E6D-A0FA-2184-4C4ED98A33B9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5625C2C4-78B4-E8E5-D239-75F2F03224F4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0B4036C5-FC33-D07F-B7A0-D077A5A3EE48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90A80D3-6304-436F-0020-E96A148D7286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A048E28-A5FF-CC93-6B0B-63F180DF1A08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CE289C9F-61ED-D823-184E-DD3BCFA1FEB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84DAC5A-889C-6AAF-34BC-D403FFB5BC20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6D214CC-98C7-59D0-703A-C9B973AFCA68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ADA7A26-D166-97C3-0FF0-36FD3CDB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0FED27C-5B12-DFAC-6D28-A9EDA02E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4150204-B890-523B-DC76-EE6A31A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379271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272243" y="8481417"/>
            <a:ext cx="19832320" cy="2827655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8481417"/>
            <a:ext cx="272415" cy="2827655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7486870" y="9686581"/>
            <a:ext cx="1679575" cy="762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35"/>
              </a:spcBef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81E1B35-0E54-96AA-60D6-781EE7DB4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 b="0" i="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8CFF8-109D-F47D-D814-AAEF407FED72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93F8759-482F-4FBD-E9BF-2A61A45ABB4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B0A7D4-6CB3-A8AB-B898-F14A2D6E24F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20EB55-E06F-6C2A-B4BB-6A4FA4AA972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E2D89F9-CD53-BB8F-CF27-75F6084304D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1571319-F41C-D943-57DA-36742219890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BBDBE27-F616-07B0-3122-49229646A2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61B77F1-4504-D65E-42D8-B36AF446715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11BA51C-171B-2870-6264-CB4CE334AEA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88E6E87-2399-1ADD-B9FB-0FFB95408153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AD6B054F-D734-EE67-005F-282B3146C14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CA3055B-47A2-88D8-B652-F659F6469A1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F77B209-8166-6917-0435-409BCDF4A97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A1A23A-BAE2-F6BD-D6DF-03ABB5D0306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B3CD49A-3CB2-8904-3F05-7E7C3C3772A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B5F7955-9D9F-AA73-B55C-F07C5B9BC6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BD90809-3FE9-2320-28AF-ABE004E835F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A2B6247-E195-81BB-BA12-7C242A69CE1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F89C676-1F18-CE30-BD5F-EEEAB162CDB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040B14B-5890-5B6B-E0CF-1E3D24A5139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49B3F4B-0A94-3807-CFEE-5EF5190BCDF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787FEDA-CD88-2631-FA86-761A3660BD57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7DBBB95-665F-DE78-EC81-7E4E5FF72C7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70BB47-861E-D89F-6185-794E3AF12DB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CBFD209-8BE9-82E1-9DE4-03DB4D7776D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4F96D351-6783-75C7-FDBB-DC9C8FED3B4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96FFCDF6-413B-C7E9-CF36-F6DAAB09FAA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A6E4C0-A336-B84C-DC33-08EF696B379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910BC74-BB0F-86FE-40CF-78DF1115A466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7314B7F-19A9-16FE-4E34-120DED8DC4F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9626D5D-E02A-5101-A89B-F5F652A8561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8F76C07-4E45-47A8-2E77-B307AAE47F3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E636C2E-7AB2-E992-0156-E341A8C16C9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350DD55-BDA0-ACD4-7DAD-8B54DC7EC5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6ED25E-DD18-9502-9C42-40929C25215B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DE06EC27-DE0A-8FDD-4D8C-F03E09AAFCF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0891632-7622-A61C-69C9-12C18769FE35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58F0C85-C2F6-3542-4437-0F6990AC25F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824CDB0-3AFE-9DD7-721B-9C13B64127D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27BA6DD-5353-0EC9-FE4E-895A9B6A8FC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C259493-645E-8A38-C266-0F2FB6D6A9A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EE3746-EF32-5E2E-84AE-1B774FCBAE5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7761EA6-E2D4-A623-6BC7-5586DADEF2F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A32C031-D588-16E0-223F-4FA1C1B51E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775C2EA-0F17-CB6B-790D-0A81A873B8A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E3EE298-86DA-BB00-E2D0-2CDFDC069C55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4CC7E45-7F4F-45AF-96EA-443DD8574DC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68D17AB-095D-D7DB-D63E-BDC267BABBD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467D77A-A10C-42AD-30D7-17EE6F5CEC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F167054-D922-776F-619C-35228FB8CF6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F8465C65-7D3A-E8C1-2868-C08133DA36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2DF8F66-642B-8BBC-46D8-34A54BB5512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E7324F9-A68E-BBDB-158A-5D2BC0F9870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90EEEE4-2153-AA9B-DDD7-6B599168E5B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58CAFB-CC6C-D68D-6D6E-0156826D90D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D42BA662-2336-911C-2109-7330C571E80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F168F8-2DAA-0E56-8A54-BC9BA2F5990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89F3972-FB9F-2A2E-CC88-A4709006344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13203BD-BF65-8216-3EF5-54AD1740A46E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E8E9B2B-93A1-6FD4-8316-D2970942785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DF81763-A9DF-FD04-DE7C-8662FA72AE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D5100EEB-9FE1-1A69-CC7A-F731BB4953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555E08B-33AC-6860-4468-6EE8B666BBC8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B58A700-1CA2-1492-46C6-F6B7D660274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F551644-64EB-639B-2A53-41BAB60D4AE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5661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19832320" cy="11308715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322B9D8-434C-8A69-9148-097A3BE4B4C7}"/>
              </a:ext>
            </a:extLst>
          </p:cNvPr>
          <p:cNvSpPr/>
          <p:nvPr userDrawn="1"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E5007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5FFEEB-67DA-4AE6-DEAC-002F1B07B890}"/>
              </a:ext>
            </a:extLst>
          </p:cNvPr>
          <p:cNvGrpSpPr/>
          <p:nvPr userDrawn="1"/>
        </p:nvGrpSpPr>
        <p:grpSpPr>
          <a:xfrm>
            <a:off x="4875191" y="4376528"/>
            <a:ext cx="10408537" cy="2562435"/>
            <a:chOff x="942530" y="948344"/>
            <a:chExt cx="3788430" cy="9326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C967C8B-DB66-EF7E-D747-2A081C35A612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EA61CE3-9D5A-A888-5FD9-5DC45B01FA4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C42D796-2EC1-1EF7-858E-B891F750964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945B3FB-3DFE-6998-0873-5FA84A589DF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F77A99A-DD96-73B8-E00C-28522459B2D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BB9E2FC-9A95-5841-D9D1-3370E782E3B1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3690511-C854-FFA2-F200-CFBF7F49E16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4771D9B-BEE9-59D8-CFEA-FA4D38F6DE7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7A04255-9793-F222-DD35-E146372ED41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2A06B96-F4A1-6ECA-E337-1186FF0C43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B4BEF3C-F9B5-3330-E591-51C08AE6960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AC51C9A-CD8A-C293-1649-1646049A38B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5139D37-74A2-2B95-4570-160ADEA410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0DC893C-5C49-F24F-22EA-609D6384AA3D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57ED5CD-2A78-FE9F-D6DE-3B8DEEA0A0E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CFD0AEA-28A0-E3D1-182B-4F47B91CE51A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776F717-39E3-9EFD-B9A6-FF0D79E3CC7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B98231-02AC-7883-E87D-82B25DB25C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B28B4AE-FDDF-1C43-2C00-F11BA7F52F4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BAE9BD6-5886-7834-8344-637EDA8FB5A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926C828-A7A2-12A2-5336-7EDC65DE96B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0773565-FE24-A55C-3275-B444BE78F22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E69EF8D-7512-19AD-1318-82F7949A97B9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EEE519-7355-8F32-E996-BF85AC4F16B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BA134D6-2231-D64E-FF3E-CAE28E2C415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8814BBC-A0FF-1870-0085-DDA4E07829A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F3AB8FA2-5574-23DA-6B7E-A1E2C96319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E186BB0-7BA0-5088-2A2F-B8CE7F79EDC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3C4B605-4249-1915-C3BF-A26F514967BE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3150151-385A-5584-A858-B5CC9F70699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750B201-2688-2FBC-D3F5-00F56F1563F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3681B8-5333-E431-FEA2-5913EAEDF24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A429522-4C29-5002-7C09-5462052A335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5EFADF9-4379-5202-2D9F-9817475955F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1CB2A77-9668-ACBD-7E38-056A1D17B65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2E0AABA-C5C8-D8C0-4716-5199125B5E1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C2D7934-E334-43AD-AAF2-B79DC9186CD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0F26893-6495-9D98-1C48-74F402DB369F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44512887-4467-F466-46DC-3C3F2360D12C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3E7CDB5-52F9-0B99-3FB2-5690A270000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0F6791C-788A-F444-A0DD-A50FACD45C9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E18B486-6D24-B6BD-D83E-52D308BD274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47E29F3-6B3F-5FDA-D984-E3740B2C5BC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2B74029-319D-AE21-4810-22929796D45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2B34CD7-7775-AD42-1067-29EEDBD7FF6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31C9F15-2CCF-3D4D-772D-CDB07A0B546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2E8186-5C5A-B009-698B-F288872A6B3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8696C94-F1D8-7804-2E1E-9587BF64F4D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855D7B5-7D42-989D-503F-9EB498AD7D6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1BB65A1-20D0-F1C6-555C-7A8B2D4C859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4E526B6F-515A-CAE7-2761-3823793F1258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E575685-7B2D-C5B0-67D1-E911D59B93F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B26FCBE-E789-F2D4-8CDA-E3999D8E9E3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9E68EB6-D369-E7A9-22FE-6C2293BCCF9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EC8DB8A-0222-24F1-56DA-1641CBB18C2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05E8F61-578B-E763-C97B-C4500BC832A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4267E9C-9BF4-E0E6-891C-3B9146982F82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B7115E7-F35E-93E7-5735-E27CA663D43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8BF87CC-0360-2372-6B27-EDBF012B388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7504FBA-0E4C-CCE5-F79F-A8A579994B56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CF30B4F8-B076-5317-9519-8FB6326C459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FBE824E-098E-A8AB-D0E5-F6B4B6A590F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972F4147-D69B-97C5-A39D-557877B4C84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2CC8CC7-EB56-FB96-D07F-936653F48A5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D908C5-796D-FB19-7EDB-374085B0FCE1}"/>
              </a:ext>
            </a:extLst>
          </p:cNvPr>
          <p:cNvSpPr/>
          <p:nvPr userDrawn="1"/>
        </p:nvSpPr>
        <p:spPr>
          <a:xfrm>
            <a:off x="19831685" y="0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A9C18C-6DBA-9835-DAC3-33170A0EEA14}"/>
              </a:ext>
            </a:extLst>
          </p:cNvPr>
          <p:cNvGrpSpPr/>
          <p:nvPr userDrawn="1"/>
        </p:nvGrpSpPr>
        <p:grpSpPr>
          <a:xfrm>
            <a:off x="4875192" y="4373456"/>
            <a:ext cx="10408537" cy="2562435"/>
            <a:chOff x="942530" y="948344"/>
            <a:chExt cx="3788430" cy="9326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BA4C307-9A35-7F70-8B44-C42DC0E39BE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F65CD4C-C7CE-FBB2-77CB-B04C2B5C2D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A9B9D1D-7FA3-F6E8-6288-25E8F8AEE92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A387D0F-33E0-6F77-BB8A-9BD8D4ECBB4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40F0287-0567-55F1-C5CB-0647D34A440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E2BD9A-847E-9BB1-6B14-F1F0A01F69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14B8022-8827-923B-44B8-5FB9908FF53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1DA24B-FF7F-37A9-89A0-A632ABA436A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9BE0B81-5B6A-8F70-3F75-37A3C038200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55CA04-10A9-D68F-F707-6940AB549E4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BE64F7-747A-78DF-3031-B92770AA56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FB995AF-F1BC-2C2A-D2C8-0D98D6556A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6A9CFC0-418C-11C9-4A4A-D668A96531D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2443472-6436-47E1-F3CF-D2577891A7E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5AA7EA4-A929-418F-2F7F-435D641456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6449631-35C5-6176-65A7-008591E6F92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268AD71-BCE7-BBCA-8BB8-315A0E808DA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D467AE-062D-16AA-5C18-DE87B379A7C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B0E312-0CCF-E643-3500-1A82BFD6E92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52E667E-5FD2-89A6-C783-D4357637097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FE367D7-AB90-2BED-B586-CC14BB54B8B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666B75-A5FA-989E-0268-938564F1155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65BDB33-4196-9C1E-CB8E-DF6C7E221C2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3D16C41-2E7D-8254-18BE-E2B1A65AF52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30F9AE0-FD2B-EA57-BC08-8722E303685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B8241DD-F0DC-9D89-1FFA-E7B30DCC3A8C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7AFBFE4-2802-97B2-E8AC-9889461106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B2300C4-622D-0526-BF3E-1798CB3DB09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6E706F11-5BDD-5035-64AB-C4B8E16E34E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DD0C5E3-90F6-D0B7-5F93-C0F682F46FC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2E64631-30EB-4938-CB2B-F4A3BDDA6FF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763D9C2-433B-8614-E84E-7903DD2BAC6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87D096E-963F-5974-15C7-89633AD261C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A24FB82-C715-5999-B0AD-283830B6DD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1665E64-80CD-4775-8AEF-B9D9176393A7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86DFF31-4283-D2DA-BF18-517A9E3CF8D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0BEE97D-4241-7ACF-580B-F080DA2044F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37C745F5-91C9-F707-4007-0B51A7EE8E18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90E4858-1DE6-C78F-A241-487918E732E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FDB99C1D-5475-CB16-1585-F2665C469BC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FB9C3AE-6BC7-CEC9-A50B-24E27AC4D06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375FCFD-2F2A-5A12-5EBD-5032E242AB0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612CC1A-CEEA-7706-782D-9071079C365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E176576-DDE5-E2FE-8BB6-C8267B73A01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16EDD2C-CD27-A32F-F420-2A248175DD7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8198-6F8A-6792-DDDF-3CF261B1A25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52BDDE6-1C69-CA09-7200-E007075D697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2F748028-A959-7C57-A3C6-A357B0E936D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1C6F1A-1185-732A-7C07-38B84F815E05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6035-EE73-F2A8-0174-56C64EA48F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450C02B-3993-4921-753D-486A9C03AC9C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BF342C9-18DF-411F-B26D-8C5220DDAD5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C74411-4426-8F9A-C1F3-C1445805163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A15F441-EC83-5FFE-8813-0609E6879E60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74C5186-03F4-00F4-AD4C-76B8E8225D5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FC59DD1-6186-429A-5554-1FE2B08A4B4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C976F79-590D-B4FA-E332-03CE1D3E0ED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22E1310-06CB-D30F-0112-09EF217B546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3E438FB-100D-5ACB-8125-4CF10B2C944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7A7E2B1-FCE5-AA4D-4683-5E30746527A9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905A02-CE5E-6DA4-7C0D-AD33BFFD501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AE03F4B-2858-FB06-AF11-762F7A420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84DC775-DD4A-7CC1-4D31-89305B2D5F3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FD596E0-6A47-E7C1-2AE2-FB6A92D3C6DC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9E22611-7606-A658-4E16-28DF11AE5AEB}"/>
              </a:ext>
            </a:extLst>
          </p:cNvPr>
          <p:cNvGrpSpPr/>
          <p:nvPr userDrawn="1"/>
        </p:nvGrpSpPr>
        <p:grpSpPr>
          <a:xfrm>
            <a:off x="9572587" y="0"/>
            <a:ext cx="10531938" cy="11309072"/>
            <a:chOff x="9572587" y="0"/>
            <a:chExt cx="10531938" cy="11309072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C1B82CF-7002-F3BB-A022-87732ECA46DD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7BE4BB4-14A5-E93D-7F0F-A7F5494DE674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149FCE3B-90BA-95E4-3A28-451BFFF6A9A2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45E8ED-648C-DE29-6AB9-85541AA293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44830" y="0"/>
            <a:ext cx="10287615" cy="848062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880019F-0AC6-757B-1C65-10F1D8933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178F2D-F075-1C03-0C2B-C04F07C3CA17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AF95C2-75FF-0910-09AF-DABA2380085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DDD7F35-0A7A-26AB-058E-EC1BD570D2D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351F2BE-B351-4396-5F7B-21692D32B6C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B0220CA-0B49-9FB5-2AF3-39F50BD201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F2C0A9F-5916-98EB-7F28-EBAD97CE88E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EA65078-12D2-AB85-727B-A9F9D5CBC9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BCE7CAF-FCF3-F96A-AF77-DB9B21AD6F1A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121EAF5-44F2-99D1-2FDF-8ACF8A5097F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96CFE08-8EE7-68B8-7C65-250CA05AA44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04278E-F03A-34DD-80D8-5798A57DA6F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DD8200B-8860-C1A5-4E0D-93B2ECC868F5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DFE187-10F5-2801-50DF-E6A922BFB09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4EC95E-6509-533F-5A95-E3FEA4E32DA0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EB2E692-2563-3453-A0DA-010992428D45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89CC35-AEE9-0906-B3E9-E94BD925A5B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83B6781-14C6-DCCA-1254-EFCA0592EC7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7944AF5-5935-D598-62FE-66E8200FE5F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E5313EE-390A-7ED7-0F5D-6CEFB881C0E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5FD4E8-6F69-2208-BB81-C0B6E79DC7F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1DCF1FB-30D2-B6C3-BC7A-380DEDB8BBE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0356391-B06C-1B95-2AE3-100C58DC7DE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997621-81A3-6399-55FA-58F1698F032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DDC38F5-CE69-6059-36A9-668CD2C000D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4DC9EF8-AD43-7012-A225-3B18993D00B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D7A86FB-1EFB-B13C-8967-44A7F4B9A9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D72ED14-65EE-641B-2483-897D3590C32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91905C-5940-6795-A027-00516B08108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4C3376-2F43-3A62-334B-3F2F6A5697A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46E6476-229D-597E-085F-FEBD0A7E2622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EE7D954-34DC-C456-A906-6999EEC8E7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1813C3D-01A5-884F-941D-AE9E53C4A9D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F9C5C4F-439B-E158-4FAE-75F7D6D6DBD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B778160-03B0-2D6A-3455-AF97BB9CC065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6541775-0623-285E-E849-5AF091E37C0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DDE7F8C-7278-3440-9774-92A80456176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7E5E4-96CC-BB7E-5D43-1E67257BCD8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CC0B2C-6418-1B25-5EDA-DC52B2FC65B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EEB4A61-6ED3-743F-6A4A-B090F96C0CD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49C711E-E720-C769-E8D8-231A633A6BB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2EC6F1B-7FCF-469F-B39A-C926BE5DE58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06418FC-92FD-955D-B009-CF84F33DF92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BF3A91E-7A00-AE95-FAF7-88F8E385F1C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D22C810-7334-810F-CE45-30CF62804FF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8636640-0D17-08AB-9B76-6EDF135CD91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831436-E3D5-BB9C-BDB9-DAE913AED6C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978E8F9-8722-A886-B42A-B23B225C5314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C41387-A79D-00C6-5F7C-184B8D2B98D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2A1F69-F8FC-6664-6BE7-DA1E59BED5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4B311B3-8C0C-0461-DF7E-5878AC3F849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5495EC5-986B-F0ED-76D7-2992724588E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5974DE0-C70B-1526-9520-B433383CB15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DD0B90F-AFC7-2731-8C56-E0DA130692EB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4D1E2C7-0B0F-9287-E317-81620926D56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99DC5B5-FCEE-F1F9-1264-536AC4D737C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AC0ECCB-DA89-0A6A-CD53-945F796BC84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1CD3A70-522F-C906-E26C-1825D19A597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2924C90-E39A-572D-F502-FCB8F46C677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76236E1-40A0-ED0E-D574-CC2A022CAA68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F95D296-4A1A-75A8-B8F3-788182BF3F4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F42017F-44EC-3382-A931-C72BBB91678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FEF675C-5C40-B87B-5F75-D769DB7171A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97E0C97-5FDB-02F9-36E4-00D526F068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B9E231D-8DAD-3EFA-FA4D-8E82C21F262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B181C4-F97C-7EF6-B56E-E8B4C04D701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54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>
            <a:extLst>
              <a:ext uri="{FF2B5EF4-FFF2-40B4-BE49-F238E27FC236}">
                <a16:creationId xmlns:a16="http://schemas.microsoft.com/office/drawing/2014/main" id="{366BCCF4-E34B-BC09-8976-7D9656CFAC0F}"/>
              </a:ext>
            </a:extLst>
          </p:cNvPr>
          <p:cNvGrpSpPr/>
          <p:nvPr userDrawn="1"/>
        </p:nvGrpSpPr>
        <p:grpSpPr>
          <a:xfrm>
            <a:off x="9572587" y="0"/>
            <a:ext cx="10532110" cy="11308715"/>
            <a:chOff x="9572587" y="0"/>
            <a:chExt cx="10532110" cy="11308715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ED851AE9-FA73-4326-D8E2-E478736292E4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2D20E9D0-C1C1-4654-43A2-DA1B8B3A1C3E}"/>
                </a:ext>
              </a:extLst>
            </p:cNvPr>
            <p:cNvSpPr/>
            <p:nvPr/>
          </p:nvSpPr>
          <p:spPr>
            <a:xfrm>
              <a:off x="9844830" y="0"/>
              <a:ext cx="10259695" cy="8482965"/>
            </a:xfrm>
            <a:custGeom>
              <a:avLst/>
              <a:gdLst/>
              <a:ahLst/>
              <a:cxnLst/>
              <a:rect l="l" t="t" r="r" b="b"/>
              <a:pathLst>
                <a:path w="10259694" h="8482965">
                  <a:moveTo>
                    <a:pt x="10259268" y="0"/>
                  </a:moveTo>
                  <a:lnTo>
                    <a:pt x="0" y="0"/>
                  </a:lnTo>
                  <a:lnTo>
                    <a:pt x="0" y="8482935"/>
                  </a:lnTo>
                  <a:lnTo>
                    <a:pt x="10259268" y="8482935"/>
                  </a:lnTo>
                  <a:lnTo>
                    <a:pt x="10259268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437DC787-F781-DD96-C901-04C9707016FE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5F2948CC-3135-3BA3-B105-1AA66CF6A574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163C158-9184-14D8-8F9E-98998AD0B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/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5DF1D4-141A-EFCE-F51B-2A9B79F585D9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E906ADD-05B8-EB7D-D897-9FA37EA9881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6611744-EA56-D9C3-CFB6-3C5509FA1358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FC907AD-30A8-D36E-C0F0-2FA4FDDEC94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776D68D-586B-B46D-A920-224897F71A5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2D6D5E6-3943-7601-B7D2-4A31691336C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FC43B7B-A252-288A-665F-DCB5469EE1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A0D7FD-DE16-DFB1-F2E1-30E64369F66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088D57-9492-10F2-3B73-71D369CFD9C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DB7B588-9C77-5CC5-84F6-66BA299B061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3F8265-DEDF-8EA8-CE1A-823A61396E5F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F532230-4F98-2E74-5426-E1E50EA00D0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A28CD91-3017-9923-6949-FD56B90CCC5F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A2F008-025B-E179-FD6C-924A0AC4E32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27B8BD3-67AE-4642-29E7-456D547FAE9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10DD43-0892-186E-12C2-B892A1A474D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1AA2E20-57E0-B961-2C6F-735C915D7277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46D2478-2981-A667-3287-0252B96BCC2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B34D368-BA24-CD29-B360-DE264EB76511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DB4A908-73B6-2EED-A858-E73FA8FF5FB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EA49AFC-6569-E4A8-CCCE-0DA540136F42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DABA9DE-F013-9AAF-E31A-ED26B126086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A8E96EF-13AC-4FF9-02DE-B41DDD26624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8F26A76-847D-322B-74B3-B7E0FA73270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F456B01-1F95-7AFB-9E1D-00DEEFD22680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CD41A65-8F39-E0D5-F45C-0288AF0030FB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42BD60D-F7A3-3E72-E1C8-EBA22D2AFA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10E1DD3-8F84-2A22-6410-ABCAE8D1EA5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2BDF7AD-D575-2FDA-6505-E8184DF2184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7718832-FCAE-AAA4-CD8B-59DCB11345D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1288ECE-C4E4-2D23-4DF2-13553772B33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9E108C2-6FF3-1859-8B78-E7583640DF91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D7EB857-DDD5-BD84-1DDB-D3F2A705E8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B7BBE2A-F5B5-FF39-D5ED-BCC230204C0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BFBD865-4243-2A67-7A94-EB249971519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61C57DA-23AB-2399-04E7-1722CB33C74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80127D-6AB1-8B57-64DB-960D203EFAE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24A35AB-E99D-D8C7-ED48-70F2167CAB9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EF5A09A-AD7A-43DF-A5C2-4F3983618DE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35CA0B9-F574-9BB8-620B-3CAF0E79FA6B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819E28A-BC0D-D239-2BE4-2F78E20DB99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8B167D1-455A-B0A8-B12D-3124A7D9D3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4A107C8-386C-A8DD-43CA-430701DEA6D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B5B36B4-E2D2-229C-E922-D2F633585F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60693A8-5E7D-DCDD-18EA-B8D8B4684E9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B8B2451-CBCB-205F-9E4C-649ABA945B6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6667400-D638-BD4A-B36E-5309C32118F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7C60489-EB43-D5F5-0FFA-3DC2903991C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7E11976-BEA5-74B4-DB3C-7E7888EB54C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3BE71D2-14A8-28E2-FB76-E5E9D3583F1A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A5E2083-E7ED-6001-DDCA-9309E09D060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74B086C-60C6-C683-7FA5-1388917F3D8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59E6AB6-5C6B-9CB7-9A1D-E6ACA645614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CAC136B-9F88-220F-A44C-DF0D50443A44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5857B2D-A26C-2173-B8B5-DCC1A329E1F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A873FAC-5CF3-F91B-C1C4-6F2775159773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DDC9225-649B-22B5-CCCD-BD65CC44306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6DE0DD1-BB03-E45C-8D30-6CA616DCA02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1D6B805-E262-833C-4AC3-DABE4E0F709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21FDEAD-AD20-067E-EB23-12ED95742283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35DA199-2A18-1B22-2972-5C738C340AF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F9F10A-7F43-3574-DAA4-45AA62C413F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F6A0BBD-243B-699B-529B-98CF6B6D784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BE4F820-AF4B-4072-25F3-923715EB532A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F8CEEAB-531A-FF0D-AD73-C482653D5A6D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19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4086EFE-1524-A8E7-0801-D7392F56E706}"/>
              </a:ext>
            </a:extLst>
          </p:cNvPr>
          <p:cNvSpPr/>
          <p:nvPr/>
        </p:nvSpPr>
        <p:spPr>
          <a:xfrm>
            <a:off x="0" y="0"/>
            <a:ext cx="9572625" cy="8481695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4816E4B-CD6A-64CD-8C23-DBB4D31DE787}"/>
              </a:ext>
            </a:extLst>
          </p:cNvPr>
          <p:cNvSpPr/>
          <p:nvPr/>
        </p:nvSpPr>
        <p:spPr>
          <a:xfrm>
            <a:off x="0" y="8481417"/>
            <a:ext cx="20104100" cy="2827655"/>
          </a:xfrm>
          <a:custGeom>
            <a:avLst/>
            <a:gdLst/>
            <a:ahLst/>
            <a:cxnLst/>
            <a:rect l="l" t="t" r="r" b="b"/>
            <a:pathLst>
              <a:path w="20104100" h="2827654">
                <a:moveTo>
                  <a:pt x="20104099" y="0"/>
                </a:moveTo>
                <a:lnTo>
                  <a:pt x="0" y="0"/>
                </a:lnTo>
                <a:lnTo>
                  <a:pt x="0" y="2827139"/>
                </a:lnTo>
                <a:lnTo>
                  <a:pt x="20104099" y="282713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51CF40-B23A-679E-4B66-B05C06950D7E}"/>
              </a:ext>
            </a:extLst>
          </p:cNvPr>
          <p:cNvSpPr/>
          <p:nvPr/>
        </p:nvSpPr>
        <p:spPr>
          <a:xfrm>
            <a:off x="9572587" y="0"/>
            <a:ext cx="272415" cy="8481695"/>
          </a:xfrm>
          <a:custGeom>
            <a:avLst/>
            <a:gdLst/>
            <a:ahLst/>
            <a:cxnLst/>
            <a:rect l="l" t="t" r="r" b="b"/>
            <a:pathLst>
              <a:path w="272415" h="8481695">
                <a:moveTo>
                  <a:pt x="0" y="8481417"/>
                </a:moveTo>
                <a:lnTo>
                  <a:pt x="272243" y="8481417"/>
                </a:lnTo>
                <a:lnTo>
                  <a:pt x="272243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7F83FF86-34DA-800C-87A8-4DE3651D23D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9845002" y="0"/>
            <a:ext cx="10287615" cy="8480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41107B-0590-7AF6-764E-9BAA1E5E8CFD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E2F0C81-744B-7240-1795-551ED707590B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5341205-4B7F-AABE-B149-A429F1132B6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592CA9D-EE9C-446D-1040-E085320C47A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1EE243-36F0-D21B-09BB-C1C4065F156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6F4F84-238A-A3E4-07F6-462176AB7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5326D16-C891-9F91-EECE-B60B104041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DF5C8C9-434E-BD29-541C-934B4920B4E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C38ED54-2DCC-E3B1-A35F-A63DA78FE59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FE3B63A-3165-4A7C-8140-3A75A0D1538E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F53E788-3ADF-B801-A317-2F05B8F0239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9E753-4835-C143-490F-0C196CEE3ED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8322E0A-DB0B-B408-A9FC-4D70ECEDD3F1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2C5104C-7450-5A1E-B0FA-6868C4E013F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83D06D-1CD7-E354-EA5A-AEF733EEA5D2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1FA35C9-0712-304D-2FD3-EFC7823624CD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8FDB6EA-849F-F05F-DF36-9088269E333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2D32F83-681F-F004-3690-24D07E59A4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812C3B8-C0E5-D63F-B535-7D68046A6A0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0FE0C4-F2C0-0233-4F1E-C77E889C96C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642341-2514-DE13-24C2-93EDB9B195E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9D8185-9628-DE9F-EF14-117ED4515884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7C57058-B16F-DC89-29AF-1FB474A6447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503823B-D433-EA0D-2E4C-083FE08E589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5CE343-CCA7-CBA5-2CAB-7D517A03ADC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D866E3-D6C1-7968-B69F-3FA7C9CB6BD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0A00214-6C2C-F0F1-D9FB-4E364AB328F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F6BED1-F5F4-BB15-DA4D-37F3E33E2C4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C8AA754-331F-5E67-336E-1514A19302E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BC01968-A3AE-4A10-854B-3B5C1F6564E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3F4E778-CDC8-5787-E9A6-F90F9F51A40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B3B5274-F44A-1F68-BD70-BA01CE4B43E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96CB79C-560A-24F8-9D49-F940B9DDDBB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E4BCB69-BBB7-6D23-B3CB-348F08EA64E0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DA8EDE2-F997-DC6B-7C3D-624DD3D3629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7597E8-45FB-971F-F376-AA9020DDDBD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BF0FCB3-0221-D5A6-42A8-5582A08E6F6D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C1A6F4B-D2B4-020C-1DE7-1DFE11453A1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8FCDF57-541B-4750-E5F9-18BDBECC347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802645-4850-27F8-6FC2-6858CEA789E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2D11703-6CAA-DDEA-A206-6DEEE5A90B2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D25F7B0-1169-A3E2-837B-98F35AF1208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4D5E62-C3F0-1E81-C7CA-AF92947FC4D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C6FADB3-C242-F420-D341-B508A00F753F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909B56E-6739-7380-79BD-45510E109BB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F8FCC17-AEEC-E0F1-1DA3-95534A1BD9FD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92D09F6-9DB2-959F-338C-AA1F97C235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B395788-AF34-8356-AE24-C5276023FB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D3AE6E-A039-4E79-C417-3892EC467FA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823388C-3637-5406-D7DD-D6EA635B901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F421E6B-C298-9208-C910-D4FDE42BA936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71C2C6F-A41D-6562-35F4-A9D3D35F87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79CBBA6-755F-D9CA-C43F-03A709E73AA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EB0609D-CDCC-0F30-E92C-13FFEEA4F8C2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347F8BD-4148-F1B9-DE9A-5620C2033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6D47CA8-F3C8-6A56-1F33-CD752EC5E85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D5D8AE3-055C-0F08-2571-D52D0DBFD77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E219488-5757-86F4-06DD-AF021BB19F1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CFC53DB-767E-EEE6-67E5-F5BD722C557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F77612A-2747-751A-A059-678C91BE32BB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D9CAAFB-6DCC-A65A-AF94-B61F907B60FE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DEF844-8793-5C47-F9BF-B13B76AA64B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62C9BAA-C789-680A-9B0A-EE3244832E7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CBF0269-2B30-1B3C-AF90-D1B51EC030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856E03C-4D24-F7C8-3425-BD82CC7753D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84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942530" y="95488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0" name="Picture Placeholder 12">
            <a:extLst>
              <a:ext uri="{FF2B5EF4-FFF2-40B4-BE49-F238E27FC236}">
                <a16:creationId xmlns:a16="http://schemas.microsoft.com/office/drawing/2014/main" id="{473D1694-E74A-13C4-4132-3208A1956C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4" y="-1"/>
            <a:ext cx="10533600" cy="1103574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1" name="object 5">
            <a:extLst>
              <a:ext uri="{FF2B5EF4-FFF2-40B4-BE49-F238E27FC236}">
                <a16:creationId xmlns:a16="http://schemas.microsoft.com/office/drawing/2014/main" id="{840547D1-83B8-BE77-60D9-8C65110F5079}"/>
              </a:ext>
            </a:extLst>
          </p:cNvPr>
          <p:cNvSpPr/>
          <p:nvPr userDrawn="1"/>
        </p:nvSpPr>
        <p:spPr>
          <a:xfrm rot="16200000">
            <a:off x="14702625" y="5905750"/>
            <a:ext cx="273600" cy="105336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3">
            <a:extLst>
              <a:ext uri="{FF2B5EF4-FFF2-40B4-BE49-F238E27FC236}">
                <a16:creationId xmlns:a16="http://schemas.microsoft.com/office/drawing/2014/main" id="{516ED70F-F217-CDC6-73DE-6A5AA474ACBF}"/>
              </a:ext>
            </a:extLst>
          </p:cNvPr>
          <p:cNvSpPr txBox="1"/>
          <p:nvPr userDrawn="1"/>
        </p:nvSpPr>
        <p:spPr>
          <a:xfrm>
            <a:off x="1094930" y="97012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222946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3">
            <a:extLst>
              <a:ext uri="{FF2B5EF4-FFF2-40B4-BE49-F238E27FC236}">
                <a16:creationId xmlns:a16="http://schemas.microsoft.com/office/drawing/2014/main" id="{80ED748A-2962-2FE0-4BAB-4A1C7579A427}"/>
              </a:ext>
            </a:extLst>
          </p:cNvPr>
          <p:cNvSpPr/>
          <p:nvPr userDrawn="1"/>
        </p:nvSpPr>
        <p:spPr>
          <a:xfrm>
            <a:off x="0" y="0"/>
            <a:ext cx="20104100" cy="11309350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0EABC0C-E204-B7F5-FF5B-697A0F040735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5394974-3709-4E93-B020-6C95C42A596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6525FB2-1EDF-78EA-375F-9657EF24EDC7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F681A5E-6956-DEBD-384B-E3C5FA26850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879D9A6-30CB-807E-CC4A-621D0E769FD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A9B293A-DDBE-9BE6-87FF-BFA5CB9A10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6E146E8-087F-E913-2F55-3058CEDBFFE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5520625C-1E19-96EE-958A-B3ECAAB267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D804406-A38A-EDDB-817B-47E288412EA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6C054DD4-040D-FE2A-1784-3341E85B06F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010ED68-5BC5-4278-DB86-53742D949E5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4B4B09EE-1D33-D34F-DE43-7198196BDB6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FFA5986-DCF3-057F-3A80-96918AE9B1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47E7898-212B-37B0-2257-7A54BB9746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FE95DD9-C79B-D318-C7D1-2B378360067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0276B9D-047C-FE22-0582-6EA7901E842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30783EF-5F2D-214E-6A1E-78059E8F69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B629DCCD-DAEF-6EFD-B90A-A62CC5116CB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F6CD39D5-58FB-DA9B-DE83-337AE717994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CF9F4FD-2FC0-7CFF-C77C-AA72B8C40CE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F399B5-6A40-50B6-1EEA-B22F2EA166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AF7259F-7D08-F6FE-D933-5822FD8453DE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77333F8-DB07-A6C0-743D-C663BD029D8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9FBEA35-D0D4-84F7-45AB-3083138E2B1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3D5B6B8-95A0-E0F1-7A9C-86693363077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45B2DA5-3304-9A4D-FEDD-14EC9E25B3D6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7BB4BAF-C6FA-AFB1-16E1-B3D20D23B4B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73EC534-B480-6967-593D-E402D4F81D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40F5C83-97AD-1F4D-2DE9-7B945CFFE3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D7E9C6E6-2345-9B89-4AE9-8CD7E782E377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26DFEC6-498C-8321-5172-FEE73AC3137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675395C-403F-EACF-49EB-2030569BFD44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81865B0-8038-D50C-9625-BCADBA1B02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1411ECB-81CB-FD91-9550-7EDF33D9477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A3A8FC6-1D20-57C7-EA0E-076D99219E8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6AC24D5D-9032-CB6F-E4E8-7479F62FA0A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7860434C-0595-332C-BC84-5B05FE76856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27455253-766B-5674-EE55-26DC39858A29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58FA75B1-2B34-0E70-2315-573B16840EF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FFA2C79-C455-F72E-2203-7B9340EEFBF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8FED057-EAB1-6795-D488-5310AB81B159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B69272C-80E1-DA3B-3750-2F4CB79C023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E5E7AEBB-CDDD-2FAB-8145-22F1DFD910D9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E79A3ED-CBD7-F7D8-5380-2AB010FF92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5A007F1A-DD6B-758D-5347-827E1DCDE3D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CF5FA4D-924B-9AB7-5ACE-620B474D8AF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C4978A5-F48F-8A24-414D-3C474A1C95EB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FB832AA-04D8-299C-D3DC-CB42854BEB2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BE4489E9-5ECF-5FB1-9251-822D7B8D3FBD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25CF960C-C252-1EFB-CF1B-1509A069A9B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4F54354-4A3D-A478-42E2-4ED227F0DEA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9365B15-AFED-8FED-B45A-5B4963D9997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386EC0D5-B661-5B2C-3732-4CF9E9CAB3C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362109B-8C0B-7A35-E085-9BDCA00E86A3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768B4957-FC71-07FF-4A24-6DE3D8164DF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82E5DB-5C94-C42B-172E-5CC67FCB369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73A166A2-0398-E814-510F-570CBC1DD63A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04DA472-765A-7B86-B9D2-DE259E7923C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148A6286-DCDB-17F7-339D-254B1A72CB7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716BC6F-121D-CE36-3051-C6A602711E7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3FBB169-D16F-DF01-CE0E-CED27AD9CB3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6180B40-7BCB-69AC-3A1C-BC4DBE0F10D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5E15C5B0-857C-332D-C92D-F7BF62CC413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ADDEE55-33EA-AE89-D084-EC5FE5C1FCA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70EF0DC-4FEE-8DFC-9459-3C517F29161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4" name="Title Placeholder 1">
            <a:extLst>
              <a:ext uri="{FF2B5EF4-FFF2-40B4-BE49-F238E27FC236}">
                <a16:creationId xmlns:a16="http://schemas.microsoft.com/office/drawing/2014/main" id="{F501DE55-5D7C-0513-3915-8A33B727C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sp>
        <p:nvSpPr>
          <p:cNvPr id="205" name="object 13">
            <a:extLst>
              <a:ext uri="{FF2B5EF4-FFF2-40B4-BE49-F238E27FC236}">
                <a16:creationId xmlns:a16="http://schemas.microsoft.com/office/drawing/2014/main" id="{E0C38670-F444-EE11-3880-4BA41DCB0044}"/>
              </a:ext>
            </a:extLst>
          </p:cNvPr>
          <p:cNvSpPr txBox="1"/>
          <p:nvPr userDrawn="1"/>
        </p:nvSpPr>
        <p:spPr>
          <a:xfrm>
            <a:off x="942530" y="95488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206" name="Picture Placeholder 12">
            <a:extLst>
              <a:ext uri="{FF2B5EF4-FFF2-40B4-BE49-F238E27FC236}">
                <a16:creationId xmlns:a16="http://schemas.microsoft.com/office/drawing/2014/main" id="{7C425F60-DA18-0E70-A0B1-5A1732EAB5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2624" y="-1"/>
            <a:ext cx="10533600" cy="110357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7" name="object 5">
            <a:extLst>
              <a:ext uri="{FF2B5EF4-FFF2-40B4-BE49-F238E27FC236}">
                <a16:creationId xmlns:a16="http://schemas.microsoft.com/office/drawing/2014/main" id="{8ECCB275-BCB4-A4CA-BF39-1952EF3ED5C3}"/>
              </a:ext>
            </a:extLst>
          </p:cNvPr>
          <p:cNvSpPr/>
          <p:nvPr userDrawn="1"/>
        </p:nvSpPr>
        <p:spPr>
          <a:xfrm rot="16200000">
            <a:off x="14702625" y="5905750"/>
            <a:ext cx="273600" cy="10533600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111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942530" y="9548852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2700" dirty="0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55606" y="3358659"/>
            <a:ext cx="7352848" cy="3769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8800">
                <a:solidFill>
                  <a:sysClr val="windowText" lastClr="000000"/>
                </a:solidFill>
              </a:defRPr>
            </a:lvl1pPr>
          </a:lstStyle>
          <a:p>
            <a:r>
              <a:rPr lang="en-GB" dirty="0"/>
              <a:t>Cover slide title maximum of 4 lines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 userDrawn="1"/>
        </p:nvGrpSpPr>
        <p:grpSpPr>
          <a:xfrm>
            <a:off x="942530" y="948344"/>
            <a:ext cx="3788430" cy="932658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bject 6">
            <a:extLst>
              <a:ext uri="{FF2B5EF4-FFF2-40B4-BE49-F238E27FC236}">
                <a16:creationId xmlns:a16="http://schemas.microsoft.com/office/drawing/2014/main" id="{F2FD83CF-9AC3-165B-91C7-0DE019B79839}"/>
              </a:ext>
            </a:extLst>
          </p:cNvPr>
          <p:cNvSpPr/>
          <p:nvPr userDrawn="1"/>
        </p:nvSpPr>
        <p:spPr>
          <a:xfrm>
            <a:off x="19831685" y="635"/>
            <a:ext cx="272415" cy="113087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9BB2009F-4110-70D3-7DEA-FAE3D6962436}"/>
              </a:ext>
            </a:extLst>
          </p:cNvPr>
          <p:cNvSpPr txBox="1"/>
          <p:nvPr userDrawn="1"/>
        </p:nvSpPr>
        <p:spPr>
          <a:xfrm>
            <a:off x="17486870" y="9771081"/>
            <a:ext cx="1679575" cy="69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0"/>
              </a:lnSpc>
            </a:pPr>
            <a:r>
              <a:rPr sz="2700" spc="-10" dirty="0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12700">
              <a:lnSpc>
                <a:spcPts val="2875"/>
              </a:lnSpc>
            </a:pPr>
            <a:r>
              <a:rPr sz="2700" i="1" spc="-55" dirty="0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2700" spc="-55" dirty="0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2700" dirty="0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88368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4018" y="3212332"/>
            <a:ext cx="6773439" cy="4561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00" b="0" i="0">
                <a:solidFill>
                  <a:schemeClr val="tx1"/>
                </a:solidFill>
                <a:latin typeface="Spectral-Light"/>
                <a:cs typeface="Spectral-Light"/>
              </a:defRPr>
            </a:lvl1pPr>
          </a:lstStyle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66" r:id="rId3"/>
    <p:sldLayoutId id="2147483670" r:id="rId4"/>
    <p:sldLayoutId id="2147483669" r:id="rId5"/>
    <p:sldLayoutId id="2147483668" r:id="rId6"/>
    <p:sldLayoutId id="2147483691" r:id="rId7"/>
    <p:sldLayoutId id="2147483692" r:id="rId8"/>
    <p:sldLayoutId id="2147483700" r:id="rId9"/>
    <p:sldLayoutId id="2147483686" r:id="rId10"/>
    <p:sldLayoutId id="2147483681" r:id="rId11"/>
    <p:sldLayoutId id="2147483697" r:id="rId12"/>
    <p:sldLayoutId id="2147483665" r:id="rId13"/>
    <p:sldLayoutId id="2147483673" r:id="rId14"/>
    <p:sldLayoutId id="2147483672" r:id="rId15"/>
    <p:sldLayoutId id="2147483667" r:id="rId16"/>
    <p:sldLayoutId id="2147483690" r:id="rId17"/>
    <p:sldLayoutId id="2147483698" r:id="rId18"/>
    <p:sldLayoutId id="2147483699" r:id="rId19"/>
    <p:sldLayoutId id="2147483664" r:id="rId20"/>
    <p:sldLayoutId id="2147483674" r:id="rId21"/>
    <p:sldLayoutId id="2147483676" r:id="rId22"/>
    <p:sldLayoutId id="2147483675" r:id="rId23"/>
    <p:sldLayoutId id="2147483677" r:id="rId24"/>
    <p:sldLayoutId id="2147483662" r:id="rId25"/>
    <p:sldLayoutId id="2147483678" r:id="rId26"/>
    <p:sldLayoutId id="2147483687" r:id="rId27"/>
    <p:sldLayoutId id="2147483663" r:id="rId28"/>
    <p:sldLayoutId id="2147483684" r:id="rId29"/>
    <p:sldLayoutId id="2147483689" r:id="rId30"/>
    <p:sldLayoutId id="2147483683" r:id="rId31"/>
    <p:sldLayoutId id="2147483695" r:id="rId32"/>
    <p:sldLayoutId id="2147483696" r:id="rId33"/>
    <p:sldLayoutId id="2147483688" r:id="rId34"/>
    <p:sldLayoutId id="2147483694" r:id="rId35"/>
    <p:sldLayoutId id="2147483682" r:id="rId36"/>
    <p:sldLayoutId id="2147483680" r:id="rId3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7853-BF04-C0FC-B303-6404635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slides</a:t>
            </a:r>
          </a:p>
        </p:txBody>
      </p:sp>
    </p:spTree>
    <p:extLst>
      <p:ext uri="{BB962C8B-B14F-4D97-AF65-F5344CB8AC3E}">
        <p14:creationId xmlns:p14="http://schemas.microsoft.com/office/powerpoint/2010/main" val="378168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773222-57AB-1436-CFC1-2E34B7C1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97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CFE6-48CD-A5C0-B11F-39A081134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slides</a:t>
            </a:r>
          </a:p>
        </p:txBody>
      </p:sp>
    </p:spTree>
    <p:extLst>
      <p:ext uri="{BB962C8B-B14F-4D97-AF65-F5344CB8AC3E}">
        <p14:creationId xmlns:p14="http://schemas.microsoft.com/office/powerpoint/2010/main" val="177121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9CD082-D54F-D400-4D3B-0F8FB379D3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r="13608"/>
          <a:stretch/>
        </p:blipFill>
        <p:spPr>
          <a:xfrm>
            <a:off x="13408749" y="1587"/>
            <a:ext cx="6695351" cy="11307763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BC2EFD6-40C6-3C9B-106C-F548CC4F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4116BE-1196-B100-D9E1-72F37FF3DDD3}"/>
              </a:ext>
            </a:extLst>
          </p:cNvPr>
          <p:cNvSpPr txBox="1">
            <a:spLocks/>
          </p:cNvSpPr>
          <p:nvPr/>
        </p:nvSpPr>
        <p:spPr>
          <a:xfrm>
            <a:off x="831850" y="6586844"/>
            <a:ext cx="965152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00" b="0" i="0">
                <a:solidFill>
                  <a:schemeClr val="tx1"/>
                </a:solidFill>
                <a:latin typeface="Spectral-Light"/>
                <a:ea typeface="+mj-ea"/>
                <a:cs typeface="Spectral-Light"/>
              </a:defRPr>
            </a:lvl1pPr>
          </a:lstStyle>
          <a:p>
            <a:r>
              <a:rPr lang="en-GB" sz="4000" b="0" i="0" dirty="0">
                <a:solidFill>
                  <a:schemeClr val="tx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Subheading</a:t>
            </a:r>
            <a:endParaRPr lang="en-US" sz="4000" b="0" i="0" dirty="0">
              <a:solidFill>
                <a:schemeClr val="tx1"/>
              </a:solidFill>
              <a:latin typeface="Inter Medium" panose="02000503000000020004" pitchFamily="2" charset="0"/>
              <a:ea typeface="Inter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9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E053A3B-C3CC-9988-F323-EC9FCE6C1E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3" t="87" r="45753" b="-87"/>
          <a:stretch/>
        </p:blipFill>
        <p:spPr>
          <a:xfrm>
            <a:off x="0" y="9862"/>
            <a:ext cx="7368188" cy="11307763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20981181-8389-C132-A9B6-86CA02C2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305FB2-0688-0121-05F7-369DFCF23ED5}"/>
              </a:ext>
            </a:extLst>
          </p:cNvPr>
          <p:cNvSpPr txBox="1">
            <a:spLocks/>
          </p:cNvSpPr>
          <p:nvPr/>
        </p:nvSpPr>
        <p:spPr>
          <a:xfrm>
            <a:off x="8602456" y="6586844"/>
            <a:ext cx="965152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00" b="0" i="0">
                <a:solidFill>
                  <a:schemeClr val="tx1"/>
                </a:solidFill>
                <a:latin typeface="Spectral-Light"/>
                <a:ea typeface="+mj-ea"/>
                <a:cs typeface="Spectral-Light"/>
              </a:defRPr>
            </a:lvl1pPr>
          </a:lstStyle>
          <a:p>
            <a:r>
              <a:rPr lang="en-GB" sz="4000" b="0" i="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Subheading</a:t>
            </a:r>
            <a:endParaRPr lang="en-US" sz="4000" b="0" i="0" dirty="0">
              <a:solidFill>
                <a:schemeClr val="bg1"/>
              </a:solidFill>
              <a:latin typeface="Inter Medium" panose="02000503000000020004" pitchFamily="2" charset="0"/>
              <a:ea typeface="Inter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24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E053A3B-C3CC-9988-F323-EC9FCE6C1E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3" r="28293"/>
          <a:stretch/>
        </p:blipFill>
        <p:spPr>
          <a:xfrm>
            <a:off x="1" y="0"/>
            <a:ext cx="7368188" cy="113077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2EE1A-C8E4-1851-F712-465FBD36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305FB2-0688-0121-05F7-369DFCF23ED5}"/>
              </a:ext>
            </a:extLst>
          </p:cNvPr>
          <p:cNvSpPr txBox="1">
            <a:spLocks/>
          </p:cNvSpPr>
          <p:nvPr/>
        </p:nvSpPr>
        <p:spPr>
          <a:xfrm>
            <a:off x="8602456" y="6586844"/>
            <a:ext cx="965152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00" b="0" i="0">
                <a:solidFill>
                  <a:schemeClr val="tx1"/>
                </a:solidFill>
                <a:latin typeface="Spectral-Light"/>
                <a:ea typeface="+mj-ea"/>
                <a:cs typeface="Spectral-Light"/>
              </a:defRPr>
            </a:lvl1pPr>
          </a:lstStyle>
          <a:p>
            <a:r>
              <a:rPr lang="en-GB" sz="4000" b="0" i="0" dirty="0">
                <a:solidFill>
                  <a:schemeClr val="bg1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Subheading</a:t>
            </a:r>
            <a:endParaRPr lang="en-US" sz="4000" b="0" i="0" dirty="0">
              <a:solidFill>
                <a:schemeClr val="bg1"/>
              </a:solidFill>
              <a:latin typeface="Inter Medium" panose="02000503000000020004" pitchFamily="2" charset="0"/>
              <a:ea typeface="Inter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0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58E2-39BA-F13D-57FC-1F8B05A2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slides</a:t>
            </a:r>
          </a:p>
        </p:txBody>
      </p:sp>
    </p:spTree>
    <p:extLst>
      <p:ext uri="{BB962C8B-B14F-4D97-AF65-F5344CB8AC3E}">
        <p14:creationId xmlns:p14="http://schemas.microsoft.com/office/powerpoint/2010/main" val="4116529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172F9-C313-E71B-4B62-540E83B8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60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FD0C4B-C903-EA08-64E6-2A184E69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03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DAD2-3A4A-9E0D-9A28-F541F25E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79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CFEB3-7AD0-F637-CDB6-39B4C3EC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30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DEA9-651E-D0A0-3F26-8F8B599F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C89D20E0-2E2E-0CC5-77E7-87D67FDD59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3" r="3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3422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D9B9-0A06-4895-F6C4-9A4755A1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0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86C2-515B-3545-E816-B108B219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22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F0CF-F0EB-9983-5584-16B27F35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slides</a:t>
            </a:r>
          </a:p>
        </p:txBody>
      </p:sp>
    </p:spTree>
    <p:extLst>
      <p:ext uri="{BB962C8B-B14F-4D97-AF65-F5344CB8AC3E}">
        <p14:creationId xmlns:p14="http://schemas.microsoft.com/office/powerpoint/2010/main" val="2887025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67F54-D841-51CD-7DEB-64F577AB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323AE-AEBB-DEDE-5EC9-EF4BD755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8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1EB716-FB4B-0961-DE54-76EEA01D6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BDF9DA-6DA1-B9E4-6D1D-03601476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7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C3A122-A9C0-0DCF-2843-5F3AF5C3B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6FA172-17FC-6EBC-99C1-86543DB7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80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BEBA36-2076-0426-3F8A-97CFE2CAA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EDDD92-9D40-5876-224C-1D10302C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94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94FB24D-6185-11F7-BC04-D156FBAEA7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1" b="4751"/>
          <a:stretch/>
        </p:blipFill>
        <p:spPr>
          <a:xfrm>
            <a:off x="11757918" y="0"/>
            <a:ext cx="8346182" cy="11308715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8A8AEC5-6C87-D840-87E2-5F8CFF4B8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F2ED702-FE84-6D46-D108-E63D895E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08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DD46D-5ECC-D03C-3430-DA35C3904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5FDCA3-69C1-1134-A5CA-C67B1C3D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796C1C4-14AA-9E5E-F0CB-3ECC784EC1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371" r="25371"/>
          <a:stretch/>
        </p:blipFill>
        <p:spPr/>
      </p:pic>
    </p:spTree>
    <p:extLst>
      <p:ext uri="{BB962C8B-B14F-4D97-AF65-F5344CB8AC3E}">
        <p14:creationId xmlns:p14="http://schemas.microsoft.com/office/powerpoint/2010/main" val="129965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7B06-A63D-6785-99CB-E88348F6F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06" y="3358659"/>
            <a:ext cx="10636604" cy="3769995"/>
          </a:xfrm>
        </p:spPr>
        <p:txBody>
          <a:bodyPr/>
          <a:lstStyle/>
          <a:p>
            <a:r>
              <a:rPr lang="en-US" dirty="0"/>
              <a:t>Image only slides</a:t>
            </a:r>
          </a:p>
        </p:txBody>
      </p:sp>
    </p:spTree>
    <p:extLst>
      <p:ext uri="{BB962C8B-B14F-4D97-AF65-F5344CB8AC3E}">
        <p14:creationId xmlns:p14="http://schemas.microsoft.com/office/powerpoint/2010/main" val="328134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9500-BBE2-5325-AB16-B12406C3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57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large brick building with a lawn in front of it&#10;&#10;Description automatically generated with low confidence">
            <a:extLst>
              <a:ext uri="{FF2B5EF4-FFF2-40B4-BE49-F238E27FC236}">
                <a16:creationId xmlns:a16="http://schemas.microsoft.com/office/drawing/2014/main" id="{2ADD60D0-68EA-4A7A-4D52-C98E57956E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431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outdoor, building, place of worship, church&#10;&#10;Description automatically generated">
            <a:extLst>
              <a:ext uri="{FF2B5EF4-FFF2-40B4-BE49-F238E27FC236}">
                <a16:creationId xmlns:a16="http://schemas.microsoft.com/office/drawing/2014/main" id="{9FE669EA-484D-C777-CBE0-3E6E1A9AE9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r="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8079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AE2F8EC9-7F57-022A-E8BF-61C56A56A9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" r="35"/>
          <a:stretch/>
        </p:blipFill>
        <p:spPr/>
      </p:pic>
    </p:spTree>
    <p:extLst>
      <p:ext uri="{BB962C8B-B14F-4D97-AF65-F5344CB8AC3E}">
        <p14:creationId xmlns:p14="http://schemas.microsoft.com/office/powerpoint/2010/main" val="679914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4486F03-ADA4-11A8-D5A0-1CBF5F5278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r="9755"/>
          <a:stretch/>
        </p:blipFill>
        <p:spPr>
          <a:xfrm>
            <a:off x="7308850" y="2708823"/>
            <a:ext cx="4807305" cy="440282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0D4F6DA-E6B0-009D-2353-E01FAA89A8B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5" r="8469"/>
          <a:stretch/>
        </p:blipFill>
        <p:spPr>
          <a:xfrm>
            <a:off x="13597673" y="2708823"/>
            <a:ext cx="4807305" cy="4402820"/>
          </a:xfrm>
        </p:spPr>
      </p:pic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DA7C7DE7-798A-8890-8C00-93109CA17B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9" r="4439"/>
          <a:stretch/>
        </p:blipFill>
        <p:spPr>
          <a:xfrm>
            <a:off x="962789" y="2708823"/>
            <a:ext cx="4807305" cy="4402820"/>
          </a:xfrm>
        </p:spPr>
      </p:pic>
    </p:spTree>
    <p:extLst>
      <p:ext uri="{BB962C8B-B14F-4D97-AF65-F5344CB8AC3E}">
        <p14:creationId xmlns:p14="http://schemas.microsoft.com/office/powerpoint/2010/main" val="1656384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53A4-9636-F8EA-F877-09CD4489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Charts, tables and icons</a:t>
            </a:r>
          </a:p>
        </p:txBody>
      </p:sp>
    </p:spTree>
    <p:extLst>
      <p:ext uri="{BB962C8B-B14F-4D97-AF65-F5344CB8AC3E}">
        <p14:creationId xmlns:p14="http://schemas.microsoft.com/office/powerpoint/2010/main" val="1216983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D425E341-0986-E73E-718E-BF78A0697E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710903"/>
              </p:ext>
            </p:extLst>
          </p:nvPr>
        </p:nvGraphicFramePr>
        <p:xfrm>
          <a:off x="857250" y="2801938"/>
          <a:ext cx="18186400" cy="747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5237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graphicFrame>
        <p:nvGraphicFramePr>
          <p:cNvPr id="9" name="Diagramm 3">
            <a:extLst>
              <a:ext uri="{FF2B5EF4-FFF2-40B4-BE49-F238E27FC236}">
                <a16:creationId xmlns:a16="http://schemas.microsoft.com/office/drawing/2014/main" id="{889875FF-DEFE-1DE5-25D7-56C7244565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084940"/>
              </p:ext>
            </p:extLst>
          </p:nvPr>
        </p:nvGraphicFramePr>
        <p:xfrm>
          <a:off x="857250" y="2801938"/>
          <a:ext cx="18186400" cy="7472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3433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50EC4DE-C428-331C-6351-262F51F4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D42A2B5-E74C-432D-392E-54CF129001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799732"/>
              </p:ext>
            </p:extLst>
          </p:nvPr>
        </p:nvGraphicFramePr>
        <p:xfrm>
          <a:off x="933921" y="2682876"/>
          <a:ext cx="9416084" cy="6790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C6A258C-BDE1-2C78-F49F-BCA7D3F95B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8843985"/>
              </p:ext>
            </p:extLst>
          </p:nvPr>
        </p:nvGraphicFramePr>
        <p:xfrm>
          <a:off x="9754095" y="2560460"/>
          <a:ext cx="9416084" cy="6790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63090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F56F-A466-9B90-09B8-5465D8E0A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2C3B0A-43B1-390E-CD5F-A9F4C8A70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698E1FA-888C-8FD6-1D9B-57033309B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944127"/>
              </p:ext>
            </p:extLst>
          </p:nvPr>
        </p:nvGraphicFramePr>
        <p:xfrm>
          <a:off x="857250" y="2801937"/>
          <a:ext cx="18186400" cy="747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7280">
                  <a:extLst>
                    <a:ext uri="{9D8B030D-6E8A-4147-A177-3AD203B41FA5}">
                      <a16:colId xmlns:a16="http://schemas.microsoft.com/office/drawing/2014/main" val="3569371400"/>
                    </a:ext>
                  </a:extLst>
                </a:gridCol>
                <a:gridCol w="3637280">
                  <a:extLst>
                    <a:ext uri="{9D8B030D-6E8A-4147-A177-3AD203B41FA5}">
                      <a16:colId xmlns:a16="http://schemas.microsoft.com/office/drawing/2014/main" val="1747371959"/>
                    </a:ext>
                  </a:extLst>
                </a:gridCol>
                <a:gridCol w="3637280">
                  <a:extLst>
                    <a:ext uri="{9D8B030D-6E8A-4147-A177-3AD203B41FA5}">
                      <a16:colId xmlns:a16="http://schemas.microsoft.com/office/drawing/2014/main" val="625837348"/>
                    </a:ext>
                  </a:extLst>
                </a:gridCol>
                <a:gridCol w="3637280">
                  <a:extLst>
                    <a:ext uri="{9D8B030D-6E8A-4147-A177-3AD203B41FA5}">
                      <a16:colId xmlns:a16="http://schemas.microsoft.com/office/drawing/2014/main" val="2913587536"/>
                    </a:ext>
                  </a:extLst>
                </a:gridCol>
                <a:gridCol w="3637280">
                  <a:extLst>
                    <a:ext uri="{9D8B030D-6E8A-4147-A177-3AD203B41FA5}">
                      <a16:colId xmlns:a16="http://schemas.microsoft.com/office/drawing/2014/main" val="2068414546"/>
                    </a:ext>
                  </a:extLst>
                </a:gridCol>
              </a:tblGrid>
              <a:tr h="7472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914959"/>
                  </a:ext>
                </a:extLst>
              </a:tr>
              <a:tr h="7472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364536"/>
                  </a:ext>
                </a:extLst>
              </a:tr>
              <a:tr h="7472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331659"/>
                  </a:ext>
                </a:extLst>
              </a:tr>
              <a:tr h="7472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37717"/>
                  </a:ext>
                </a:extLst>
              </a:tr>
              <a:tr h="7472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29226"/>
                  </a:ext>
                </a:extLst>
              </a:tr>
              <a:tr h="7472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931504"/>
                  </a:ext>
                </a:extLst>
              </a:tr>
              <a:tr h="7472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41331"/>
                  </a:ext>
                </a:extLst>
              </a:tr>
              <a:tr h="7472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660697"/>
                  </a:ext>
                </a:extLst>
              </a:tr>
              <a:tr h="7472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640691"/>
                  </a:ext>
                </a:extLst>
              </a:tr>
              <a:tr h="74729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666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E3A4E591-D292-B046-0207-249FECC7AD2A}"/>
              </a:ext>
            </a:extLst>
          </p:cNvPr>
          <p:cNvSpPr/>
          <p:nvPr/>
        </p:nvSpPr>
        <p:spPr>
          <a:xfrm flipH="1">
            <a:off x="1758467" y="2945660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bg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Picture Placeholder 50">
            <a:extLst>
              <a:ext uri="{FF2B5EF4-FFF2-40B4-BE49-F238E27FC236}">
                <a16:creationId xmlns:a16="http://schemas.microsoft.com/office/drawing/2014/main" id="{2FC2B2EF-FEF1-457E-0C07-27EA4F4DFFDA}"/>
              </a:ext>
            </a:extLst>
          </p:cNvPr>
          <p:cNvGrpSpPr/>
          <p:nvPr/>
        </p:nvGrpSpPr>
        <p:grpSpPr>
          <a:xfrm flipH="1">
            <a:off x="2222249" y="3290399"/>
            <a:ext cx="612989" cy="881239"/>
            <a:chOff x="2222248" y="3290399"/>
            <a:chExt cx="612989" cy="881239"/>
          </a:xfrm>
          <a:solidFill>
            <a:srgbClr val="FFFFFF"/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67093E8-CDCA-FD32-D3FE-B46DFA84AD98}"/>
                </a:ext>
              </a:extLst>
            </p:cNvPr>
            <p:cNvSpPr/>
            <p:nvPr/>
          </p:nvSpPr>
          <p:spPr>
            <a:xfrm>
              <a:off x="2297121" y="3696545"/>
              <a:ext cx="475093" cy="475093"/>
            </a:xfrm>
            <a:custGeom>
              <a:avLst/>
              <a:gdLst>
                <a:gd name="connsiteX0" fmla="*/ 237547 w 475093"/>
                <a:gd name="connsiteY0" fmla="*/ 475094 h 475093"/>
                <a:gd name="connsiteX1" fmla="*/ 0 w 475093"/>
                <a:gd name="connsiteY1" fmla="*/ 237547 h 475093"/>
                <a:gd name="connsiteX2" fmla="*/ 237547 w 475093"/>
                <a:gd name="connsiteY2" fmla="*/ 0 h 475093"/>
                <a:gd name="connsiteX3" fmla="*/ 475094 w 475093"/>
                <a:gd name="connsiteY3" fmla="*/ 237547 h 475093"/>
                <a:gd name="connsiteX4" fmla="*/ 237547 w 475093"/>
                <a:gd name="connsiteY4" fmla="*/ 475094 h 475093"/>
                <a:gd name="connsiteX5" fmla="*/ 237547 w 475093"/>
                <a:gd name="connsiteY5" fmla="*/ 34474 h 475093"/>
                <a:gd name="connsiteX6" fmla="*/ 33935 w 475093"/>
                <a:gd name="connsiteY6" fmla="*/ 238086 h 475093"/>
                <a:gd name="connsiteX7" fmla="*/ 237547 w 475093"/>
                <a:gd name="connsiteY7" fmla="*/ 441697 h 475093"/>
                <a:gd name="connsiteX8" fmla="*/ 441159 w 475093"/>
                <a:gd name="connsiteY8" fmla="*/ 238086 h 475093"/>
                <a:gd name="connsiteX9" fmla="*/ 237547 w 475093"/>
                <a:gd name="connsiteY9" fmla="*/ 34474 h 47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5093" h="475093">
                  <a:moveTo>
                    <a:pt x="237547" y="475094"/>
                  </a:moveTo>
                  <a:cubicBezTo>
                    <a:pt x="106654" y="475094"/>
                    <a:pt x="0" y="368440"/>
                    <a:pt x="0" y="237547"/>
                  </a:cubicBezTo>
                  <a:cubicBezTo>
                    <a:pt x="0" y="106654"/>
                    <a:pt x="106654" y="0"/>
                    <a:pt x="237547" y="0"/>
                  </a:cubicBezTo>
                  <a:cubicBezTo>
                    <a:pt x="368440" y="0"/>
                    <a:pt x="475094" y="106654"/>
                    <a:pt x="475094" y="237547"/>
                  </a:cubicBezTo>
                  <a:cubicBezTo>
                    <a:pt x="475094" y="368440"/>
                    <a:pt x="368440" y="475094"/>
                    <a:pt x="237547" y="475094"/>
                  </a:cubicBezTo>
                  <a:close/>
                  <a:moveTo>
                    <a:pt x="237547" y="34474"/>
                  </a:moveTo>
                  <a:cubicBezTo>
                    <a:pt x="125507" y="34474"/>
                    <a:pt x="33935" y="125507"/>
                    <a:pt x="33935" y="238086"/>
                  </a:cubicBezTo>
                  <a:cubicBezTo>
                    <a:pt x="33935" y="350665"/>
                    <a:pt x="124968" y="441697"/>
                    <a:pt x="237547" y="441697"/>
                  </a:cubicBezTo>
                  <a:cubicBezTo>
                    <a:pt x="350126" y="441697"/>
                    <a:pt x="441159" y="350665"/>
                    <a:pt x="441159" y="238086"/>
                  </a:cubicBezTo>
                  <a:cubicBezTo>
                    <a:pt x="441159" y="125507"/>
                    <a:pt x="350126" y="34474"/>
                    <a:pt x="237547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B5EE5E6-74F9-A28E-6395-FF31F8B5BFF5}"/>
                </a:ext>
              </a:extLst>
            </p:cNvPr>
            <p:cNvSpPr/>
            <p:nvPr/>
          </p:nvSpPr>
          <p:spPr>
            <a:xfrm>
              <a:off x="2222248" y="3290399"/>
              <a:ext cx="603293" cy="529498"/>
            </a:xfrm>
            <a:custGeom>
              <a:avLst/>
              <a:gdLst>
                <a:gd name="connsiteX0" fmla="*/ 126045 w 603293"/>
                <a:gd name="connsiteY0" fmla="*/ 529498 h 529498"/>
                <a:gd name="connsiteX1" fmla="*/ 126045 w 603293"/>
                <a:gd name="connsiteY1" fmla="*/ 529498 h 529498"/>
                <a:gd name="connsiteX2" fmla="*/ 112579 w 603293"/>
                <a:gd name="connsiteY2" fmla="*/ 523034 h 529498"/>
                <a:gd name="connsiteX3" fmla="*/ 17237 w 603293"/>
                <a:gd name="connsiteY3" fmla="*/ 398066 h 529498"/>
                <a:gd name="connsiteX4" fmla="*/ 0 w 603293"/>
                <a:gd name="connsiteY4" fmla="*/ 346355 h 529498"/>
                <a:gd name="connsiteX5" fmla="*/ 0 w 603293"/>
                <a:gd name="connsiteY5" fmla="*/ 85108 h 529498"/>
                <a:gd name="connsiteX6" fmla="*/ 85108 w 603293"/>
                <a:gd name="connsiteY6" fmla="*/ 0 h 529498"/>
                <a:gd name="connsiteX7" fmla="*/ 518186 w 603293"/>
                <a:gd name="connsiteY7" fmla="*/ 0 h 529498"/>
                <a:gd name="connsiteX8" fmla="*/ 603294 w 603293"/>
                <a:gd name="connsiteY8" fmla="*/ 85108 h 529498"/>
                <a:gd name="connsiteX9" fmla="*/ 603294 w 603293"/>
                <a:gd name="connsiteY9" fmla="*/ 345817 h 529498"/>
                <a:gd name="connsiteX10" fmla="*/ 586057 w 603293"/>
                <a:gd name="connsiteY10" fmla="*/ 397528 h 529498"/>
                <a:gd name="connsiteX11" fmla="*/ 490715 w 603293"/>
                <a:gd name="connsiteY11" fmla="*/ 522496 h 529498"/>
                <a:gd name="connsiteX12" fmla="*/ 477248 w 603293"/>
                <a:gd name="connsiteY12" fmla="*/ 528959 h 529498"/>
                <a:gd name="connsiteX13" fmla="*/ 477248 w 603293"/>
                <a:gd name="connsiteY13" fmla="*/ 528959 h 529498"/>
                <a:gd name="connsiteX14" fmla="*/ 463782 w 603293"/>
                <a:gd name="connsiteY14" fmla="*/ 522496 h 529498"/>
                <a:gd name="connsiteX15" fmla="*/ 302186 w 603293"/>
                <a:gd name="connsiteY15" fmla="*/ 443313 h 529498"/>
                <a:gd name="connsiteX16" fmla="*/ 140589 w 603293"/>
                <a:gd name="connsiteY16" fmla="*/ 522496 h 529498"/>
                <a:gd name="connsiteX17" fmla="*/ 127123 w 603293"/>
                <a:gd name="connsiteY17" fmla="*/ 528959 h 529498"/>
                <a:gd name="connsiteX18" fmla="*/ 42554 w 603293"/>
                <a:gd name="connsiteY18" fmla="*/ 94265 h 529498"/>
                <a:gd name="connsiteX19" fmla="*/ 42554 w 603293"/>
                <a:gd name="connsiteY19" fmla="*/ 355512 h 529498"/>
                <a:gd name="connsiteX20" fmla="*/ 52788 w 603293"/>
                <a:gd name="connsiteY20" fmla="*/ 385677 h 529498"/>
                <a:gd name="connsiteX21" fmla="*/ 133048 w 603293"/>
                <a:gd name="connsiteY21" fmla="*/ 493947 h 529498"/>
                <a:gd name="connsiteX22" fmla="*/ 301647 w 603293"/>
                <a:gd name="connsiteY22" fmla="*/ 417996 h 529498"/>
                <a:gd name="connsiteX23" fmla="*/ 470246 w 603293"/>
                <a:gd name="connsiteY23" fmla="*/ 493947 h 529498"/>
                <a:gd name="connsiteX24" fmla="*/ 550506 w 603293"/>
                <a:gd name="connsiteY24" fmla="*/ 385677 h 529498"/>
                <a:gd name="connsiteX25" fmla="*/ 560740 w 603293"/>
                <a:gd name="connsiteY25" fmla="*/ 355512 h 529498"/>
                <a:gd name="connsiteX26" fmla="*/ 560740 w 603293"/>
                <a:gd name="connsiteY26" fmla="*/ 94265 h 529498"/>
                <a:gd name="connsiteX27" fmla="*/ 509568 w 603293"/>
                <a:gd name="connsiteY27" fmla="*/ 43092 h 529498"/>
                <a:gd name="connsiteX28" fmla="*/ 94265 w 603293"/>
                <a:gd name="connsiteY28" fmla="*/ 43092 h 529498"/>
                <a:gd name="connsiteX29" fmla="*/ 43092 w 603293"/>
                <a:gd name="connsiteY29" fmla="*/ 94265 h 52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03293" h="529498">
                  <a:moveTo>
                    <a:pt x="126045" y="529498"/>
                  </a:moveTo>
                  <a:lnTo>
                    <a:pt x="126045" y="529498"/>
                  </a:lnTo>
                  <a:cubicBezTo>
                    <a:pt x="120659" y="529498"/>
                    <a:pt x="115811" y="526805"/>
                    <a:pt x="112579" y="523034"/>
                  </a:cubicBezTo>
                  <a:lnTo>
                    <a:pt x="17237" y="398066"/>
                  </a:lnTo>
                  <a:cubicBezTo>
                    <a:pt x="5925" y="383523"/>
                    <a:pt x="0" y="365208"/>
                    <a:pt x="0" y="346355"/>
                  </a:cubicBezTo>
                  <a:lnTo>
                    <a:pt x="0" y="85108"/>
                  </a:lnTo>
                  <a:cubicBezTo>
                    <a:pt x="0" y="38245"/>
                    <a:pt x="38245" y="0"/>
                    <a:pt x="85108" y="0"/>
                  </a:cubicBezTo>
                  <a:lnTo>
                    <a:pt x="518186" y="0"/>
                  </a:lnTo>
                  <a:cubicBezTo>
                    <a:pt x="565049" y="0"/>
                    <a:pt x="603294" y="38245"/>
                    <a:pt x="603294" y="85108"/>
                  </a:cubicBezTo>
                  <a:lnTo>
                    <a:pt x="603294" y="345817"/>
                  </a:lnTo>
                  <a:cubicBezTo>
                    <a:pt x="603294" y="364670"/>
                    <a:pt x="597369" y="382445"/>
                    <a:pt x="586057" y="397528"/>
                  </a:cubicBezTo>
                  <a:lnTo>
                    <a:pt x="490715" y="522496"/>
                  </a:lnTo>
                  <a:cubicBezTo>
                    <a:pt x="487483" y="526805"/>
                    <a:pt x="482635" y="528959"/>
                    <a:pt x="477248" y="528959"/>
                  </a:cubicBezTo>
                  <a:lnTo>
                    <a:pt x="477248" y="528959"/>
                  </a:lnTo>
                  <a:cubicBezTo>
                    <a:pt x="471862" y="528959"/>
                    <a:pt x="467014" y="526266"/>
                    <a:pt x="463782" y="522496"/>
                  </a:cubicBezTo>
                  <a:cubicBezTo>
                    <a:pt x="424460" y="471862"/>
                    <a:pt x="365747" y="443313"/>
                    <a:pt x="302186" y="443313"/>
                  </a:cubicBezTo>
                  <a:cubicBezTo>
                    <a:pt x="238624" y="443313"/>
                    <a:pt x="179911" y="472401"/>
                    <a:pt x="140589" y="522496"/>
                  </a:cubicBezTo>
                  <a:cubicBezTo>
                    <a:pt x="137357" y="526805"/>
                    <a:pt x="132509" y="528959"/>
                    <a:pt x="127123" y="528959"/>
                  </a:cubicBezTo>
                  <a:close/>
                  <a:moveTo>
                    <a:pt x="42554" y="94265"/>
                  </a:moveTo>
                  <a:lnTo>
                    <a:pt x="42554" y="355512"/>
                  </a:lnTo>
                  <a:cubicBezTo>
                    <a:pt x="42554" y="366286"/>
                    <a:pt x="45786" y="377059"/>
                    <a:pt x="52788" y="385677"/>
                  </a:cubicBezTo>
                  <a:lnTo>
                    <a:pt x="133048" y="493947"/>
                  </a:lnTo>
                  <a:cubicBezTo>
                    <a:pt x="176679" y="445468"/>
                    <a:pt x="237008" y="417996"/>
                    <a:pt x="301647" y="417996"/>
                  </a:cubicBezTo>
                  <a:cubicBezTo>
                    <a:pt x="366285" y="417996"/>
                    <a:pt x="426615" y="445468"/>
                    <a:pt x="470246" y="493947"/>
                  </a:cubicBezTo>
                  <a:lnTo>
                    <a:pt x="550506" y="385677"/>
                  </a:lnTo>
                  <a:cubicBezTo>
                    <a:pt x="556969" y="377059"/>
                    <a:pt x="560740" y="366286"/>
                    <a:pt x="560740" y="355512"/>
                  </a:cubicBezTo>
                  <a:lnTo>
                    <a:pt x="560740" y="94265"/>
                  </a:lnTo>
                  <a:cubicBezTo>
                    <a:pt x="560740" y="66255"/>
                    <a:pt x="538116" y="43092"/>
                    <a:pt x="509568" y="43092"/>
                  </a:cubicBezTo>
                  <a:lnTo>
                    <a:pt x="94265" y="43092"/>
                  </a:lnTo>
                  <a:cubicBezTo>
                    <a:pt x="66255" y="43092"/>
                    <a:pt x="43092" y="65716"/>
                    <a:pt x="43092" y="9426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A7963B6-8BD5-2D10-5A52-4BD25A64E89A}"/>
                </a:ext>
              </a:extLst>
            </p:cNvPr>
            <p:cNvSpPr/>
            <p:nvPr/>
          </p:nvSpPr>
          <p:spPr>
            <a:xfrm>
              <a:off x="2244871" y="3419676"/>
              <a:ext cx="590366" cy="43092"/>
            </a:xfrm>
            <a:custGeom>
              <a:avLst/>
              <a:gdLst>
                <a:gd name="connsiteX0" fmla="*/ 573129 w 590366"/>
                <a:gd name="connsiteY0" fmla="*/ 43092 h 43092"/>
                <a:gd name="connsiteX1" fmla="*/ 17237 w 590366"/>
                <a:gd name="connsiteY1" fmla="*/ 43092 h 43092"/>
                <a:gd name="connsiteX2" fmla="*/ 0 w 590366"/>
                <a:gd name="connsiteY2" fmla="*/ 18314 h 43092"/>
                <a:gd name="connsiteX3" fmla="*/ 17237 w 590366"/>
                <a:gd name="connsiteY3" fmla="*/ 0 h 43092"/>
                <a:gd name="connsiteX4" fmla="*/ 573129 w 590366"/>
                <a:gd name="connsiteY4" fmla="*/ 0 h 43092"/>
                <a:gd name="connsiteX5" fmla="*/ 590366 w 590366"/>
                <a:gd name="connsiteY5" fmla="*/ 18314 h 43092"/>
                <a:gd name="connsiteX6" fmla="*/ 573129 w 590366"/>
                <a:gd name="connsiteY6" fmla="*/ 43092 h 4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366" h="43092">
                  <a:moveTo>
                    <a:pt x="573129" y="43092"/>
                  </a:moveTo>
                  <a:lnTo>
                    <a:pt x="17237" y="43092"/>
                  </a:lnTo>
                  <a:cubicBezTo>
                    <a:pt x="8080" y="35551"/>
                    <a:pt x="0" y="28010"/>
                    <a:pt x="0" y="18314"/>
                  </a:cubicBezTo>
                  <a:cubicBezTo>
                    <a:pt x="0" y="8618"/>
                    <a:pt x="7541" y="1077"/>
                    <a:pt x="17237" y="0"/>
                  </a:cubicBezTo>
                  <a:lnTo>
                    <a:pt x="573129" y="0"/>
                  </a:lnTo>
                  <a:cubicBezTo>
                    <a:pt x="582286" y="1616"/>
                    <a:pt x="590366" y="9157"/>
                    <a:pt x="590366" y="18314"/>
                  </a:cubicBezTo>
                  <a:cubicBezTo>
                    <a:pt x="590366" y="27471"/>
                    <a:pt x="582825" y="35551"/>
                    <a:pt x="573129" y="43092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E78D5EB-1C5C-45EC-802F-C72EA078A198}"/>
                </a:ext>
              </a:extLst>
            </p:cNvPr>
            <p:cNvSpPr/>
            <p:nvPr/>
          </p:nvSpPr>
          <p:spPr>
            <a:xfrm>
              <a:off x="2233559" y="3548953"/>
              <a:ext cx="601677" cy="47092"/>
            </a:xfrm>
            <a:custGeom>
              <a:avLst/>
              <a:gdLst>
                <a:gd name="connsiteX0" fmla="*/ 584441 w 601677"/>
                <a:gd name="connsiteY0" fmla="*/ 0 h 47092"/>
                <a:gd name="connsiteX1" fmla="*/ 17237 w 601677"/>
                <a:gd name="connsiteY1" fmla="*/ 0 h 47092"/>
                <a:gd name="connsiteX2" fmla="*/ 0 w 601677"/>
                <a:gd name="connsiteY2" fmla="*/ 40399 h 47092"/>
                <a:gd name="connsiteX3" fmla="*/ 17237 w 601677"/>
                <a:gd name="connsiteY3" fmla="*/ 43092 h 47092"/>
                <a:gd name="connsiteX4" fmla="*/ 584441 w 601677"/>
                <a:gd name="connsiteY4" fmla="*/ 43092 h 47092"/>
                <a:gd name="connsiteX5" fmla="*/ 601678 w 601677"/>
                <a:gd name="connsiteY5" fmla="*/ 40399 h 47092"/>
                <a:gd name="connsiteX6" fmla="*/ 584441 w 601677"/>
                <a:gd name="connsiteY6" fmla="*/ 0 h 47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677" h="47092">
                  <a:moveTo>
                    <a:pt x="584441" y="0"/>
                  </a:moveTo>
                  <a:lnTo>
                    <a:pt x="17237" y="0"/>
                  </a:lnTo>
                  <a:cubicBezTo>
                    <a:pt x="8080" y="57636"/>
                    <a:pt x="0" y="50095"/>
                    <a:pt x="0" y="40399"/>
                  </a:cubicBezTo>
                  <a:cubicBezTo>
                    <a:pt x="0" y="30703"/>
                    <a:pt x="7541" y="23162"/>
                    <a:pt x="17237" y="43092"/>
                  </a:cubicBezTo>
                  <a:lnTo>
                    <a:pt x="584441" y="43092"/>
                  </a:lnTo>
                  <a:cubicBezTo>
                    <a:pt x="593598" y="23701"/>
                    <a:pt x="601678" y="31242"/>
                    <a:pt x="601678" y="40399"/>
                  </a:cubicBezTo>
                  <a:cubicBezTo>
                    <a:pt x="601678" y="49556"/>
                    <a:pt x="594137" y="57636"/>
                    <a:pt x="584441" y="0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1217D410-584E-D035-9D1B-4255EDF1EEA8}"/>
              </a:ext>
            </a:extLst>
          </p:cNvPr>
          <p:cNvSpPr/>
          <p:nvPr/>
        </p:nvSpPr>
        <p:spPr>
          <a:xfrm flipH="1">
            <a:off x="7853505" y="288555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bg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" name="Picture Placeholder 58">
            <a:extLst>
              <a:ext uri="{FF2B5EF4-FFF2-40B4-BE49-F238E27FC236}">
                <a16:creationId xmlns:a16="http://schemas.microsoft.com/office/drawing/2014/main" id="{A6F160A1-BC48-EF52-7457-399F16762900}"/>
              </a:ext>
            </a:extLst>
          </p:cNvPr>
          <p:cNvGrpSpPr/>
          <p:nvPr/>
        </p:nvGrpSpPr>
        <p:grpSpPr>
          <a:xfrm flipH="1">
            <a:off x="8191781" y="3227601"/>
            <a:ext cx="884471" cy="884471"/>
            <a:chOff x="8171310" y="3227601"/>
            <a:chExt cx="884471" cy="884471"/>
          </a:xfrm>
          <a:solidFill>
            <a:srgbClr val="FFFFFF"/>
          </a:solidFill>
        </p:grpSpPr>
        <p:grpSp>
          <p:nvGrpSpPr>
            <p:cNvPr id="19" name="Picture Placeholder 58">
              <a:extLst>
                <a:ext uri="{FF2B5EF4-FFF2-40B4-BE49-F238E27FC236}">
                  <a16:creationId xmlns:a16="http://schemas.microsoft.com/office/drawing/2014/main" id="{43F454CE-F9B1-27F5-A2AC-8315853451C5}"/>
                </a:ext>
              </a:extLst>
            </p:cNvPr>
            <p:cNvGrpSpPr/>
            <p:nvPr/>
          </p:nvGrpSpPr>
          <p:grpSpPr>
            <a:xfrm>
              <a:off x="8365765" y="3408589"/>
              <a:ext cx="495562" cy="521956"/>
              <a:chOff x="8365765" y="3408589"/>
              <a:chExt cx="495562" cy="521956"/>
            </a:xfrm>
            <a:solidFill>
              <a:srgbClr val="FFFFFF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F777BE2-1C3B-E374-A711-A0C15E85D56B}"/>
                  </a:ext>
                </a:extLst>
              </p:cNvPr>
              <p:cNvSpPr/>
              <p:nvPr/>
            </p:nvSpPr>
            <p:spPr>
              <a:xfrm>
                <a:off x="8596848" y="3410205"/>
                <a:ext cx="264479" cy="520340"/>
              </a:xfrm>
              <a:custGeom>
                <a:avLst/>
                <a:gdLst>
                  <a:gd name="connsiteX0" fmla="*/ 79182 w 264479"/>
                  <a:gd name="connsiteY0" fmla="*/ 518725 h 520340"/>
                  <a:gd name="connsiteX1" fmla="*/ 0 w 264479"/>
                  <a:gd name="connsiteY1" fmla="*/ 439543 h 520340"/>
                  <a:gd name="connsiteX2" fmla="*/ 0 w 264479"/>
                  <a:gd name="connsiteY2" fmla="*/ 79182 h 520340"/>
                  <a:gd name="connsiteX3" fmla="*/ 79182 w 264479"/>
                  <a:gd name="connsiteY3" fmla="*/ 0 h 520340"/>
                  <a:gd name="connsiteX4" fmla="*/ 157287 w 264479"/>
                  <a:gd name="connsiteY4" fmla="*/ 64100 h 520340"/>
                  <a:gd name="connsiteX5" fmla="*/ 221387 w 264479"/>
                  <a:gd name="connsiteY5" fmla="*/ 142205 h 520340"/>
                  <a:gd name="connsiteX6" fmla="*/ 214923 w 264479"/>
                  <a:gd name="connsiteY6" fmla="*/ 172908 h 520340"/>
                  <a:gd name="connsiteX7" fmla="*/ 264480 w 264479"/>
                  <a:gd name="connsiteY7" fmla="*/ 260170 h 520340"/>
                  <a:gd name="connsiteX8" fmla="*/ 214923 w 264479"/>
                  <a:gd name="connsiteY8" fmla="*/ 347433 h 520340"/>
                  <a:gd name="connsiteX9" fmla="*/ 221387 w 264479"/>
                  <a:gd name="connsiteY9" fmla="*/ 378136 h 520340"/>
                  <a:gd name="connsiteX10" fmla="*/ 157287 w 264479"/>
                  <a:gd name="connsiteY10" fmla="*/ 456241 h 520340"/>
                  <a:gd name="connsiteX11" fmla="*/ 79182 w 264479"/>
                  <a:gd name="connsiteY11" fmla="*/ 520341 h 520340"/>
                  <a:gd name="connsiteX12" fmla="*/ 79182 w 264479"/>
                  <a:gd name="connsiteY12" fmla="*/ 33397 h 520340"/>
                  <a:gd name="connsiteX13" fmla="*/ 33935 w 264479"/>
                  <a:gd name="connsiteY13" fmla="*/ 78644 h 520340"/>
                  <a:gd name="connsiteX14" fmla="*/ 33935 w 264479"/>
                  <a:gd name="connsiteY14" fmla="*/ 439004 h 520340"/>
                  <a:gd name="connsiteX15" fmla="*/ 79182 w 264479"/>
                  <a:gd name="connsiteY15" fmla="*/ 484251 h 520340"/>
                  <a:gd name="connsiteX16" fmla="*/ 124429 w 264479"/>
                  <a:gd name="connsiteY16" fmla="*/ 439004 h 520340"/>
                  <a:gd name="connsiteX17" fmla="*/ 141666 w 264479"/>
                  <a:gd name="connsiteY17" fmla="*/ 421767 h 520340"/>
                  <a:gd name="connsiteX18" fmla="*/ 186913 w 264479"/>
                  <a:gd name="connsiteY18" fmla="*/ 376520 h 520340"/>
                  <a:gd name="connsiteX19" fmla="*/ 177218 w 264479"/>
                  <a:gd name="connsiteY19" fmla="*/ 348510 h 520340"/>
                  <a:gd name="connsiteX20" fmla="*/ 174524 w 264479"/>
                  <a:gd name="connsiteY20" fmla="*/ 333428 h 520340"/>
                  <a:gd name="connsiteX21" fmla="*/ 185297 w 264479"/>
                  <a:gd name="connsiteY21" fmla="*/ 322116 h 520340"/>
                  <a:gd name="connsiteX22" fmla="*/ 230544 w 264479"/>
                  <a:gd name="connsiteY22" fmla="*/ 258555 h 520340"/>
                  <a:gd name="connsiteX23" fmla="*/ 185297 w 264479"/>
                  <a:gd name="connsiteY23" fmla="*/ 194993 h 520340"/>
                  <a:gd name="connsiteX24" fmla="*/ 174524 w 264479"/>
                  <a:gd name="connsiteY24" fmla="*/ 183681 h 520340"/>
                  <a:gd name="connsiteX25" fmla="*/ 177218 w 264479"/>
                  <a:gd name="connsiteY25" fmla="*/ 168599 h 520340"/>
                  <a:gd name="connsiteX26" fmla="*/ 186913 w 264479"/>
                  <a:gd name="connsiteY26" fmla="*/ 140589 h 520340"/>
                  <a:gd name="connsiteX27" fmla="*/ 141666 w 264479"/>
                  <a:gd name="connsiteY27" fmla="*/ 95342 h 520340"/>
                  <a:gd name="connsiteX28" fmla="*/ 124429 w 264479"/>
                  <a:gd name="connsiteY28" fmla="*/ 78105 h 520340"/>
                  <a:gd name="connsiteX29" fmla="*/ 79182 w 264479"/>
                  <a:gd name="connsiteY29" fmla="*/ 32858 h 520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64479" h="520340">
                    <a:moveTo>
                      <a:pt x="79182" y="518725"/>
                    </a:moveTo>
                    <a:cubicBezTo>
                      <a:pt x="35551" y="518725"/>
                      <a:pt x="0" y="483174"/>
                      <a:pt x="0" y="439543"/>
                    </a:cubicBezTo>
                    <a:lnTo>
                      <a:pt x="0" y="79182"/>
                    </a:lnTo>
                    <a:cubicBezTo>
                      <a:pt x="0" y="35551"/>
                      <a:pt x="35551" y="0"/>
                      <a:pt x="79182" y="0"/>
                    </a:cubicBezTo>
                    <a:cubicBezTo>
                      <a:pt x="117427" y="0"/>
                      <a:pt x="149746" y="27471"/>
                      <a:pt x="157287" y="64100"/>
                    </a:cubicBezTo>
                    <a:cubicBezTo>
                      <a:pt x="193916" y="71103"/>
                      <a:pt x="221387" y="103422"/>
                      <a:pt x="221387" y="142205"/>
                    </a:cubicBezTo>
                    <a:cubicBezTo>
                      <a:pt x="221387" y="152978"/>
                      <a:pt x="219233" y="163213"/>
                      <a:pt x="214923" y="172908"/>
                    </a:cubicBezTo>
                    <a:cubicBezTo>
                      <a:pt x="245088" y="190684"/>
                      <a:pt x="264480" y="223542"/>
                      <a:pt x="264480" y="260170"/>
                    </a:cubicBezTo>
                    <a:cubicBezTo>
                      <a:pt x="264480" y="296799"/>
                      <a:pt x="245088" y="329118"/>
                      <a:pt x="214923" y="347433"/>
                    </a:cubicBezTo>
                    <a:cubicBezTo>
                      <a:pt x="219233" y="357128"/>
                      <a:pt x="221387" y="367363"/>
                      <a:pt x="221387" y="378136"/>
                    </a:cubicBezTo>
                    <a:cubicBezTo>
                      <a:pt x="221387" y="416380"/>
                      <a:pt x="193916" y="448700"/>
                      <a:pt x="157287" y="456241"/>
                    </a:cubicBezTo>
                    <a:cubicBezTo>
                      <a:pt x="150285" y="492869"/>
                      <a:pt x="117966" y="520341"/>
                      <a:pt x="79182" y="520341"/>
                    </a:cubicBezTo>
                    <a:close/>
                    <a:moveTo>
                      <a:pt x="79182" y="33397"/>
                    </a:moveTo>
                    <a:cubicBezTo>
                      <a:pt x="54404" y="33397"/>
                      <a:pt x="33935" y="53866"/>
                      <a:pt x="33935" y="78644"/>
                    </a:cubicBezTo>
                    <a:lnTo>
                      <a:pt x="33935" y="439004"/>
                    </a:lnTo>
                    <a:cubicBezTo>
                      <a:pt x="33935" y="463782"/>
                      <a:pt x="54404" y="484251"/>
                      <a:pt x="79182" y="484251"/>
                    </a:cubicBezTo>
                    <a:cubicBezTo>
                      <a:pt x="103960" y="484251"/>
                      <a:pt x="124429" y="463782"/>
                      <a:pt x="124429" y="439004"/>
                    </a:cubicBezTo>
                    <a:cubicBezTo>
                      <a:pt x="124429" y="429847"/>
                      <a:pt x="131971" y="421767"/>
                      <a:pt x="141666" y="421767"/>
                    </a:cubicBezTo>
                    <a:cubicBezTo>
                      <a:pt x="166444" y="421767"/>
                      <a:pt x="186913" y="401298"/>
                      <a:pt x="186913" y="376520"/>
                    </a:cubicBezTo>
                    <a:cubicBezTo>
                      <a:pt x="186913" y="366286"/>
                      <a:pt x="183681" y="356590"/>
                      <a:pt x="177218" y="348510"/>
                    </a:cubicBezTo>
                    <a:cubicBezTo>
                      <a:pt x="173986" y="344201"/>
                      <a:pt x="172908" y="338276"/>
                      <a:pt x="174524" y="333428"/>
                    </a:cubicBezTo>
                    <a:cubicBezTo>
                      <a:pt x="176140" y="328041"/>
                      <a:pt x="179911" y="323732"/>
                      <a:pt x="185297" y="322116"/>
                    </a:cubicBezTo>
                    <a:cubicBezTo>
                      <a:pt x="212230" y="312959"/>
                      <a:pt x="230544" y="287103"/>
                      <a:pt x="230544" y="258555"/>
                    </a:cubicBezTo>
                    <a:cubicBezTo>
                      <a:pt x="230544" y="230006"/>
                      <a:pt x="212230" y="204689"/>
                      <a:pt x="185297" y="194993"/>
                    </a:cubicBezTo>
                    <a:cubicBezTo>
                      <a:pt x="179911" y="193377"/>
                      <a:pt x="176140" y="189068"/>
                      <a:pt x="174524" y="183681"/>
                    </a:cubicBezTo>
                    <a:cubicBezTo>
                      <a:pt x="172908" y="178295"/>
                      <a:pt x="174524" y="172908"/>
                      <a:pt x="177218" y="168599"/>
                    </a:cubicBezTo>
                    <a:cubicBezTo>
                      <a:pt x="183681" y="160519"/>
                      <a:pt x="186913" y="150823"/>
                      <a:pt x="186913" y="140589"/>
                    </a:cubicBezTo>
                    <a:cubicBezTo>
                      <a:pt x="186913" y="115811"/>
                      <a:pt x="166444" y="95342"/>
                      <a:pt x="141666" y="95342"/>
                    </a:cubicBezTo>
                    <a:cubicBezTo>
                      <a:pt x="132509" y="95342"/>
                      <a:pt x="124429" y="87801"/>
                      <a:pt x="124429" y="78105"/>
                    </a:cubicBezTo>
                    <a:cubicBezTo>
                      <a:pt x="124429" y="53327"/>
                      <a:pt x="103960" y="32858"/>
                      <a:pt x="79182" y="328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D50337C2-83F1-308E-710D-1ACBCB654B8D}"/>
                  </a:ext>
                </a:extLst>
              </p:cNvPr>
              <p:cNvSpPr/>
              <p:nvPr/>
            </p:nvSpPr>
            <p:spPr>
              <a:xfrm>
                <a:off x="8365765" y="3408589"/>
                <a:ext cx="264479" cy="520340"/>
              </a:xfrm>
              <a:custGeom>
                <a:avLst/>
                <a:gdLst>
                  <a:gd name="connsiteX0" fmla="*/ 185297 w 264479"/>
                  <a:gd name="connsiteY0" fmla="*/ 520341 h 520340"/>
                  <a:gd name="connsiteX1" fmla="*/ 107192 w 264479"/>
                  <a:gd name="connsiteY1" fmla="*/ 456241 h 520340"/>
                  <a:gd name="connsiteX2" fmla="*/ 43092 w 264479"/>
                  <a:gd name="connsiteY2" fmla="*/ 378136 h 520340"/>
                  <a:gd name="connsiteX3" fmla="*/ 49556 w 264479"/>
                  <a:gd name="connsiteY3" fmla="*/ 347433 h 520340"/>
                  <a:gd name="connsiteX4" fmla="*/ 0 w 264479"/>
                  <a:gd name="connsiteY4" fmla="*/ 260170 h 520340"/>
                  <a:gd name="connsiteX5" fmla="*/ 49556 w 264479"/>
                  <a:gd name="connsiteY5" fmla="*/ 172908 h 520340"/>
                  <a:gd name="connsiteX6" fmla="*/ 43092 w 264479"/>
                  <a:gd name="connsiteY6" fmla="*/ 142205 h 520340"/>
                  <a:gd name="connsiteX7" fmla="*/ 107192 w 264479"/>
                  <a:gd name="connsiteY7" fmla="*/ 64100 h 520340"/>
                  <a:gd name="connsiteX8" fmla="*/ 185297 w 264479"/>
                  <a:gd name="connsiteY8" fmla="*/ 0 h 520340"/>
                  <a:gd name="connsiteX9" fmla="*/ 264480 w 264479"/>
                  <a:gd name="connsiteY9" fmla="*/ 79182 h 520340"/>
                  <a:gd name="connsiteX10" fmla="*/ 264480 w 264479"/>
                  <a:gd name="connsiteY10" fmla="*/ 439543 h 520340"/>
                  <a:gd name="connsiteX11" fmla="*/ 185297 w 264479"/>
                  <a:gd name="connsiteY11" fmla="*/ 518725 h 520340"/>
                  <a:gd name="connsiteX12" fmla="*/ 185297 w 264479"/>
                  <a:gd name="connsiteY12" fmla="*/ 35013 h 520340"/>
                  <a:gd name="connsiteX13" fmla="*/ 140050 w 264479"/>
                  <a:gd name="connsiteY13" fmla="*/ 80260 h 520340"/>
                  <a:gd name="connsiteX14" fmla="*/ 122813 w 264479"/>
                  <a:gd name="connsiteY14" fmla="*/ 97497 h 520340"/>
                  <a:gd name="connsiteX15" fmla="*/ 77566 w 264479"/>
                  <a:gd name="connsiteY15" fmla="*/ 142744 h 520340"/>
                  <a:gd name="connsiteX16" fmla="*/ 87262 w 264479"/>
                  <a:gd name="connsiteY16" fmla="*/ 170754 h 520340"/>
                  <a:gd name="connsiteX17" fmla="*/ 89955 w 264479"/>
                  <a:gd name="connsiteY17" fmla="*/ 185836 h 520340"/>
                  <a:gd name="connsiteX18" fmla="*/ 79182 w 264479"/>
                  <a:gd name="connsiteY18" fmla="*/ 197148 h 520340"/>
                  <a:gd name="connsiteX19" fmla="*/ 33935 w 264479"/>
                  <a:gd name="connsiteY19" fmla="*/ 260709 h 520340"/>
                  <a:gd name="connsiteX20" fmla="*/ 79182 w 264479"/>
                  <a:gd name="connsiteY20" fmla="*/ 324270 h 520340"/>
                  <a:gd name="connsiteX21" fmla="*/ 89955 w 264479"/>
                  <a:gd name="connsiteY21" fmla="*/ 335582 h 520340"/>
                  <a:gd name="connsiteX22" fmla="*/ 87262 w 264479"/>
                  <a:gd name="connsiteY22" fmla="*/ 350664 h 520340"/>
                  <a:gd name="connsiteX23" fmla="*/ 77566 w 264479"/>
                  <a:gd name="connsiteY23" fmla="*/ 378675 h 520340"/>
                  <a:gd name="connsiteX24" fmla="*/ 122813 w 264479"/>
                  <a:gd name="connsiteY24" fmla="*/ 423922 h 520340"/>
                  <a:gd name="connsiteX25" fmla="*/ 140050 w 264479"/>
                  <a:gd name="connsiteY25" fmla="*/ 441159 h 520340"/>
                  <a:gd name="connsiteX26" fmla="*/ 185297 w 264479"/>
                  <a:gd name="connsiteY26" fmla="*/ 486406 h 520340"/>
                  <a:gd name="connsiteX27" fmla="*/ 230544 w 264479"/>
                  <a:gd name="connsiteY27" fmla="*/ 441159 h 520340"/>
                  <a:gd name="connsiteX28" fmla="*/ 230544 w 264479"/>
                  <a:gd name="connsiteY28" fmla="*/ 80798 h 520340"/>
                  <a:gd name="connsiteX29" fmla="*/ 185297 w 264479"/>
                  <a:gd name="connsiteY29" fmla="*/ 35551 h 520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64479" h="520340">
                    <a:moveTo>
                      <a:pt x="185297" y="520341"/>
                    </a:moveTo>
                    <a:cubicBezTo>
                      <a:pt x="147053" y="520341"/>
                      <a:pt x="114734" y="492870"/>
                      <a:pt x="107192" y="456241"/>
                    </a:cubicBezTo>
                    <a:cubicBezTo>
                      <a:pt x="70564" y="449238"/>
                      <a:pt x="43092" y="416919"/>
                      <a:pt x="43092" y="378136"/>
                    </a:cubicBezTo>
                    <a:cubicBezTo>
                      <a:pt x="43092" y="367363"/>
                      <a:pt x="45247" y="357128"/>
                      <a:pt x="49556" y="347433"/>
                    </a:cubicBezTo>
                    <a:cubicBezTo>
                      <a:pt x="19392" y="329657"/>
                      <a:pt x="0" y="296799"/>
                      <a:pt x="0" y="260170"/>
                    </a:cubicBezTo>
                    <a:cubicBezTo>
                      <a:pt x="0" y="223542"/>
                      <a:pt x="19392" y="191223"/>
                      <a:pt x="49556" y="172908"/>
                    </a:cubicBezTo>
                    <a:cubicBezTo>
                      <a:pt x="45247" y="163213"/>
                      <a:pt x="43092" y="152978"/>
                      <a:pt x="43092" y="142205"/>
                    </a:cubicBezTo>
                    <a:cubicBezTo>
                      <a:pt x="43092" y="103960"/>
                      <a:pt x="70564" y="71641"/>
                      <a:pt x="107192" y="64100"/>
                    </a:cubicBezTo>
                    <a:cubicBezTo>
                      <a:pt x="114195" y="27471"/>
                      <a:pt x="146514" y="0"/>
                      <a:pt x="185297" y="0"/>
                    </a:cubicBezTo>
                    <a:cubicBezTo>
                      <a:pt x="228928" y="0"/>
                      <a:pt x="264480" y="35551"/>
                      <a:pt x="264480" y="79182"/>
                    </a:cubicBezTo>
                    <a:lnTo>
                      <a:pt x="264480" y="439543"/>
                    </a:lnTo>
                    <a:cubicBezTo>
                      <a:pt x="264480" y="483174"/>
                      <a:pt x="228928" y="518725"/>
                      <a:pt x="185297" y="518725"/>
                    </a:cubicBezTo>
                    <a:close/>
                    <a:moveTo>
                      <a:pt x="185297" y="35013"/>
                    </a:moveTo>
                    <a:cubicBezTo>
                      <a:pt x="160519" y="35013"/>
                      <a:pt x="140050" y="55481"/>
                      <a:pt x="140050" y="80260"/>
                    </a:cubicBezTo>
                    <a:cubicBezTo>
                      <a:pt x="140050" y="89417"/>
                      <a:pt x="132509" y="97497"/>
                      <a:pt x="122813" y="97497"/>
                    </a:cubicBezTo>
                    <a:cubicBezTo>
                      <a:pt x="98035" y="97497"/>
                      <a:pt x="77566" y="117965"/>
                      <a:pt x="77566" y="142744"/>
                    </a:cubicBezTo>
                    <a:cubicBezTo>
                      <a:pt x="77566" y="152978"/>
                      <a:pt x="80798" y="162674"/>
                      <a:pt x="87262" y="170754"/>
                    </a:cubicBezTo>
                    <a:cubicBezTo>
                      <a:pt x="90494" y="175063"/>
                      <a:pt x="91571" y="180988"/>
                      <a:pt x="89955" y="185836"/>
                    </a:cubicBezTo>
                    <a:cubicBezTo>
                      <a:pt x="88339" y="191223"/>
                      <a:pt x="84569" y="195532"/>
                      <a:pt x="79182" y="197148"/>
                    </a:cubicBezTo>
                    <a:cubicBezTo>
                      <a:pt x="52250" y="206305"/>
                      <a:pt x="33935" y="232160"/>
                      <a:pt x="33935" y="260709"/>
                    </a:cubicBezTo>
                    <a:cubicBezTo>
                      <a:pt x="33935" y="289258"/>
                      <a:pt x="52250" y="314575"/>
                      <a:pt x="79182" y="324270"/>
                    </a:cubicBezTo>
                    <a:cubicBezTo>
                      <a:pt x="84569" y="325886"/>
                      <a:pt x="88339" y="330196"/>
                      <a:pt x="89955" y="335582"/>
                    </a:cubicBezTo>
                    <a:cubicBezTo>
                      <a:pt x="91571" y="340969"/>
                      <a:pt x="89955" y="346355"/>
                      <a:pt x="87262" y="350664"/>
                    </a:cubicBezTo>
                    <a:cubicBezTo>
                      <a:pt x="80798" y="358744"/>
                      <a:pt x="77566" y="368440"/>
                      <a:pt x="77566" y="378675"/>
                    </a:cubicBezTo>
                    <a:cubicBezTo>
                      <a:pt x="77566" y="403453"/>
                      <a:pt x="98035" y="423922"/>
                      <a:pt x="122813" y="423922"/>
                    </a:cubicBezTo>
                    <a:cubicBezTo>
                      <a:pt x="131971" y="423922"/>
                      <a:pt x="140050" y="431463"/>
                      <a:pt x="140050" y="441159"/>
                    </a:cubicBezTo>
                    <a:cubicBezTo>
                      <a:pt x="140050" y="465937"/>
                      <a:pt x="160519" y="486406"/>
                      <a:pt x="185297" y="486406"/>
                    </a:cubicBezTo>
                    <a:cubicBezTo>
                      <a:pt x="210076" y="486406"/>
                      <a:pt x="230544" y="465937"/>
                      <a:pt x="230544" y="441159"/>
                    </a:cubicBezTo>
                    <a:lnTo>
                      <a:pt x="230544" y="80798"/>
                    </a:lnTo>
                    <a:cubicBezTo>
                      <a:pt x="230544" y="56020"/>
                      <a:pt x="210076" y="35551"/>
                      <a:pt x="185297" y="355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DC739-0D2B-884F-5014-751FDDF1F0AB}"/>
                  </a:ext>
                </a:extLst>
              </p:cNvPr>
              <p:cNvSpPr/>
              <p:nvPr/>
            </p:nvSpPr>
            <p:spPr>
              <a:xfrm>
                <a:off x="8422879" y="3572357"/>
                <a:ext cx="86549" cy="50077"/>
              </a:xfrm>
              <a:custGeom>
                <a:avLst/>
                <a:gdLst>
                  <a:gd name="connsiteX0" fmla="*/ 55464 w 86549"/>
                  <a:gd name="connsiteY0" fmla="*/ 50078 h 50077"/>
                  <a:gd name="connsiteX1" fmla="*/ 5908 w 86549"/>
                  <a:gd name="connsiteY1" fmla="*/ 30148 h 50077"/>
                  <a:gd name="connsiteX2" fmla="*/ 4292 w 86549"/>
                  <a:gd name="connsiteY2" fmla="*/ 5908 h 50077"/>
                  <a:gd name="connsiteX3" fmla="*/ 27993 w 86549"/>
                  <a:gd name="connsiteY3" fmla="*/ 4292 h 50077"/>
                  <a:gd name="connsiteX4" fmla="*/ 62467 w 86549"/>
                  <a:gd name="connsiteY4" fmla="*/ 14527 h 50077"/>
                  <a:gd name="connsiteX5" fmla="*/ 85091 w 86549"/>
                  <a:gd name="connsiteY5" fmla="*/ 23145 h 50077"/>
                  <a:gd name="connsiteX6" fmla="*/ 76472 w 86549"/>
                  <a:gd name="connsiteY6" fmla="*/ 45769 h 50077"/>
                  <a:gd name="connsiteX7" fmla="*/ 56003 w 86549"/>
                  <a:gd name="connsiteY7" fmla="*/ 50078 h 5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549" h="50077">
                    <a:moveTo>
                      <a:pt x="55464" y="50078"/>
                    </a:moveTo>
                    <a:cubicBezTo>
                      <a:pt x="29070" y="50078"/>
                      <a:pt x="6985" y="31225"/>
                      <a:pt x="5908" y="30148"/>
                    </a:cubicBezTo>
                    <a:cubicBezTo>
                      <a:pt x="-1094" y="24222"/>
                      <a:pt x="-2172" y="13449"/>
                      <a:pt x="4292" y="5908"/>
                    </a:cubicBezTo>
                    <a:cubicBezTo>
                      <a:pt x="10217" y="-1094"/>
                      <a:pt x="20991" y="-2172"/>
                      <a:pt x="27993" y="4292"/>
                    </a:cubicBezTo>
                    <a:cubicBezTo>
                      <a:pt x="33380" y="8601"/>
                      <a:pt x="50617" y="19913"/>
                      <a:pt x="62467" y="14527"/>
                    </a:cubicBezTo>
                    <a:cubicBezTo>
                      <a:pt x="71085" y="10756"/>
                      <a:pt x="81320" y="14527"/>
                      <a:pt x="85091" y="23145"/>
                    </a:cubicBezTo>
                    <a:cubicBezTo>
                      <a:pt x="88861" y="31764"/>
                      <a:pt x="85091" y="41998"/>
                      <a:pt x="76472" y="45769"/>
                    </a:cubicBezTo>
                    <a:cubicBezTo>
                      <a:pt x="69470" y="49001"/>
                      <a:pt x="62467" y="50078"/>
                      <a:pt x="56003" y="500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892E735-EE59-F44B-7810-81307E201D57}"/>
                  </a:ext>
                </a:extLst>
              </p:cNvPr>
              <p:cNvSpPr/>
              <p:nvPr/>
            </p:nvSpPr>
            <p:spPr>
              <a:xfrm>
                <a:off x="8706260" y="3573477"/>
                <a:ext cx="97909" cy="62423"/>
              </a:xfrm>
              <a:custGeom>
                <a:avLst/>
                <a:gdLst>
                  <a:gd name="connsiteX0" fmla="*/ 30099 w 97909"/>
                  <a:gd name="connsiteY0" fmla="*/ 61885 h 62423"/>
                  <a:gd name="connsiteX1" fmla="*/ 12862 w 97909"/>
                  <a:gd name="connsiteY1" fmla="*/ 59731 h 62423"/>
                  <a:gd name="connsiteX2" fmla="*/ 473 w 97909"/>
                  <a:gd name="connsiteY2" fmla="*/ 39262 h 62423"/>
                  <a:gd name="connsiteX3" fmla="*/ 20942 w 97909"/>
                  <a:gd name="connsiteY3" fmla="*/ 26873 h 62423"/>
                  <a:gd name="connsiteX4" fmla="*/ 67267 w 97909"/>
                  <a:gd name="connsiteY4" fmla="*/ 6942 h 62423"/>
                  <a:gd name="connsiteX5" fmla="*/ 90967 w 97909"/>
                  <a:gd name="connsiteY5" fmla="*/ 3172 h 62423"/>
                  <a:gd name="connsiteX6" fmla="*/ 94738 w 97909"/>
                  <a:gd name="connsiteY6" fmla="*/ 26873 h 62423"/>
                  <a:gd name="connsiteX7" fmla="*/ 29561 w 97909"/>
                  <a:gd name="connsiteY7" fmla="*/ 62424 h 62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909" h="62423">
                    <a:moveTo>
                      <a:pt x="30099" y="61885"/>
                    </a:moveTo>
                    <a:cubicBezTo>
                      <a:pt x="24713" y="61885"/>
                      <a:pt x="18788" y="61347"/>
                      <a:pt x="12862" y="59731"/>
                    </a:cubicBezTo>
                    <a:cubicBezTo>
                      <a:pt x="3705" y="57576"/>
                      <a:pt x="-1681" y="48419"/>
                      <a:pt x="473" y="39262"/>
                    </a:cubicBezTo>
                    <a:cubicBezTo>
                      <a:pt x="2628" y="30105"/>
                      <a:pt x="11785" y="24718"/>
                      <a:pt x="20942" y="26873"/>
                    </a:cubicBezTo>
                    <a:cubicBezTo>
                      <a:pt x="47875" y="33337"/>
                      <a:pt x="67267" y="6942"/>
                      <a:pt x="67267" y="6942"/>
                    </a:cubicBezTo>
                    <a:cubicBezTo>
                      <a:pt x="72653" y="-599"/>
                      <a:pt x="83426" y="-2215"/>
                      <a:pt x="90967" y="3172"/>
                    </a:cubicBezTo>
                    <a:cubicBezTo>
                      <a:pt x="98509" y="8558"/>
                      <a:pt x="100124" y="19331"/>
                      <a:pt x="94738" y="26873"/>
                    </a:cubicBezTo>
                    <a:cubicBezTo>
                      <a:pt x="93661" y="28489"/>
                      <a:pt x="68882" y="62424"/>
                      <a:pt x="29561" y="624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4EE5F5FA-E327-0004-A649-E3244DF644C5}"/>
                  </a:ext>
                </a:extLst>
              </p:cNvPr>
              <p:cNvSpPr/>
              <p:nvPr/>
            </p:nvSpPr>
            <p:spPr>
              <a:xfrm>
                <a:off x="8422835" y="3712315"/>
                <a:ext cx="108910" cy="53941"/>
              </a:xfrm>
              <a:custGeom>
                <a:avLst/>
                <a:gdLst>
                  <a:gd name="connsiteX0" fmla="*/ 23728 w 108910"/>
                  <a:gd name="connsiteY0" fmla="*/ 53941 h 53941"/>
                  <a:gd name="connsiteX1" fmla="*/ 16187 w 108910"/>
                  <a:gd name="connsiteY1" fmla="*/ 53941 h 53941"/>
                  <a:gd name="connsiteX2" fmla="*/ 27 w 108910"/>
                  <a:gd name="connsiteY2" fmla="*/ 36165 h 53941"/>
                  <a:gd name="connsiteX3" fmla="*/ 17803 w 108910"/>
                  <a:gd name="connsiteY3" fmla="*/ 20006 h 53941"/>
                  <a:gd name="connsiteX4" fmla="*/ 79209 w 108910"/>
                  <a:gd name="connsiteY4" fmla="*/ 6001 h 53941"/>
                  <a:gd name="connsiteX5" fmla="*/ 102910 w 108910"/>
                  <a:gd name="connsiteY5" fmla="*/ 3846 h 53941"/>
                  <a:gd name="connsiteX6" fmla="*/ 105065 w 108910"/>
                  <a:gd name="connsiteY6" fmla="*/ 27547 h 53941"/>
                  <a:gd name="connsiteX7" fmla="*/ 23189 w 108910"/>
                  <a:gd name="connsiteY7" fmla="*/ 53941 h 5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910" h="53941">
                    <a:moveTo>
                      <a:pt x="23728" y="53941"/>
                    </a:moveTo>
                    <a:cubicBezTo>
                      <a:pt x="19957" y="53941"/>
                      <a:pt x="17264" y="53941"/>
                      <a:pt x="16187" y="53941"/>
                    </a:cubicBezTo>
                    <a:cubicBezTo>
                      <a:pt x="7030" y="53941"/>
                      <a:pt x="-511" y="45323"/>
                      <a:pt x="27" y="36165"/>
                    </a:cubicBezTo>
                    <a:cubicBezTo>
                      <a:pt x="27" y="27008"/>
                      <a:pt x="8107" y="19467"/>
                      <a:pt x="17803" y="20006"/>
                    </a:cubicBezTo>
                    <a:cubicBezTo>
                      <a:pt x="37733" y="21083"/>
                      <a:pt x="70052" y="17312"/>
                      <a:pt x="79209" y="6001"/>
                    </a:cubicBezTo>
                    <a:cubicBezTo>
                      <a:pt x="85135" y="-1002"/>
                      <a:pt x="95908" y="-2079"/>
                      <a:pt x="102910" y="3846"/>
                    </a:cubicBezTo>
                    <a:cubicBezTo>
                      <a:pt x="109913" y="9771"/>
                      <a:pt x="110990" y="20544"/>
                      <a:pt x="105065" y="27547"/>
                    </a:cubicBezTo>
                    <a:cubicBezTo>
                      <a:pt x="85135" y="51786"/>
                      <a:pt x="41504" y="53941"/>
                      <a:pt x="23189" y="539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19CCE25-8181-A57A-52EF-93C7631C1DC5}"/>
                  </a:ext>
                </a:extLst>
              </p:cNvPr>
              <p:cNvSpPr/>
              <p:nvPr/>
            </p:nvSpPr>
            <p:spPr>
              <a:xfrm>
                <a:off x="8467453" y="3727894"/>
                <a:ext cx="84590" cy="78760"/>
              </a:xfrm>
              <a:custGeom>
                <a:avLst/>
                <a:gdLst>
                  <a:gd name="connsiteX0" fmla="*/ 57214 w 84590"/>
                  <a:gd name="connsiteY0" fmla="*/ 78761 h 78760"/>
                  <a:gd name="connsiteX1" fmla="*/ 27588 w 84590"/>
                  <a:gd name="connsiteY1" fmla="*/ 69604 h 78760"/>
                  <a:gd name="connsiteX2" fmla="*/ 117 w 84590"/>
                  <a:gd name="connsiteY2" fmla="*/ 18970 h 78760"/>
                  <a:gd name="connsiteX3" fmla="*/ 15199 w 84590"/>
                  <a:gd name="connsiteY3" fmla="*/ 117 h 78760"/>
                  <a:gd name="connsiteX4" fmla="*/ 34052 w 84590"/>
                  <a:gd name="connsiteY4" fmla="*/ 14661 h 78760"/>
                  <a:gd name="connsiteX5" fmla="*/ 47519 w 84590"/>
                  <a:gd name="connsiteY5" fmla="*/ 41594 h 78760"/>
                  <a:gd name="connsiteX6" fmla="*/ 63678 w 84590"/>
                  <a:gd name="connsiteY6" fmla="*/ 43748 h 78760"/>
                  <a:gd name="connsiteX7" fmla="*/ 84147 w 84590"/>
                  <a:gd name="connsiteY7" fmla="*/ 56676 h 78760"/>
                  <a:gd name="connsiteX8" fmla="*/ 71220 w 84590"/>
                  <a:gd name="connsiteY8" fmla="*/ 77145 h 78760"/>
                  <a:gd name="connsiteX9" fmla="*/ 57753 w 84590"/>
                  <a:gd name="connsiteY9" fmla="*/ 78761 h 78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590" h="78760">
                    <a:moveTo>
                      <a:pt x="57214" y="78761"/>
                    </a:moveTo>
                    <a:cubicBezTo>
                      <a:pt x="46441" y="78761"/>
                      <a:pt x="36207" y="75529"/>
                      <a:pt x="27588" y="69604"/>
                    </a:cubicBezTo>
                    <a:cubicBezTo>
                      <a:pt x="4965" y="53444"/>
                      <a:pt x="656" y="22202"/>
                      <a:pt x="117" y="18970"/>
                    </a:cubicBezTo>
                    <a:cubicBezTo>
                      <a:pt x="-960" y="9813"/>
                      <a:pt x="5504" y="1195"/>
                      <a:pt x="15199" y="117"/>
                    </a:cubicBezTo>
                    <a:cubicBezTo>
                      <a:pt x="24357" y="-960"/>
                      <a:pt x="32975" y="5504"/>
                      <a:pt x="34052" y="14661"/>
                    </a:cubicBezTo>
                    <a:cubicBezTo>
                      <a:pt x="34591" y="19509"/>
                      <a:pt x="38900" y="35668"/>
                      <a:pt x="47519" y="41594"/>
                    </a:cubicBezTo>
                    <a:cubicBezTo>
                      <a:pt x="50212" y="43210"/>
                      <a:pt x="54521" y="45903"/>
                      <a:pt x="63678" y="43748"/>
                    </a:cubicBezTo>
                    <a:cubicBezTo>
                      <a:pt x="72835" y="41594"/>
                      <a:pt x="81993" y="47519"/>
                      <a:pt x="84147" y="56676"/>
                    </a:cubicBezTo>
                    <a:cubicBezTo>
                      <a:pt x="86302" y="65833"/>
                      <a:pt x="80377" y="74990"/>
                      <a:pt x="71220" y="77145"/>
                    </a:cubicBezTo>
                    <a:cubicBezTo>
                      <a:pt x="66372" y="78222"/>
                      <a:pt x="62062" y="78761"/>
                      <a:pt x="57753" y="787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64B0901-1975-31CE-22AE-4F9D3C00907C}"/>
                  </a:ext>
                </a:extLst>
              </p:cNvPr>
              <p:cNvSpPr/>
              <p:nvPr/>
            </p:nvSpPr>
            <p:spPr>
              <a:xfrm>
                <a:off x="8693602" y="3721882"/>
                <a:ext cx="110882" cy="49221"/>
              </a:xfrm>
              <a:custGeom>
                <a:avLst/>
                <a:gdLst>
                  <a:gd name="connsiteX0" fmla="*/ 60533 w 110882"/>
                  <a:gd name="connsiteY0" fmla="*/ 49222 h 49221"/>
                  <a:gd name="connsiteX1" fmla="*/ 5052 w 110882"/>
                  <a:gd name="connsiteY1" fmla="*/ 29291 h 49221"/>
                  <a:gd name="connsiteX2" fmla="*/ 5052 w 110882"/>
                  <a:gd name="connsiteY2" fmla="*/ 5052 h 49221"/>
                  <a:gd name="connsiteX3" fmla="*/ 29291 w 110882"/>
                  <a:gd name="connsiteY3" fmla="*/ 5052 h 49221"/>
                  <a:gd name="connsiteX4" fmla="*/ 88543 w 110882"/>
                  <a:gd name="connsiteY4" fmla="*/ 10977 h 49221"/>
                  <a:gd name="connsiteX5" fmla="*/ 110090 w 110882"/>
                  <a:gd name="connsiteY5" fmla="*/ 21750 h 49221"/>
                  <a:gd name="connsiteX6" fmla="*/ 99317 w 110882"/>
                  <a:gd name="connsiteY6" fmla="*/ 43296 h 49221"/>
                  <a:gd name="connsiteX7" fmla="*/ 60533 w 110882"/>
                  <a:gd name="connsiteY7" fmla="*/ 49222 h 49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882" h="49221">
                    <a:moveTo>
                      <a:pt x="60533" y="49222"/>
                    </a:moveTo>
                    <a:cubicBezTo>
                      <a:pt x="42219" y="49222"/>
                      <a:pt x="21212" y="44912"/>
                      <a:pt x="5052" y="29291"/>
                    </a:cubicBezTo>
                    <a:cubicBezTo>
                      <a:pt x="-1412" y="22828"/>
                      <a:pt x="-1951" y="12054"/>
                      <a:pt x="5052" y="5052"/>
                    </a:cubicBezTo>
                    <a:cubicBezTo>
                      <a:pt x="11516" y="-1412"/>
                      <a:pt x="22289" y="-1951"/>
                      <a:pt x="29291" y="5052"/>
                    </a:cubicBezTo>
                    <a:cubicBezTo>
                      <a:pt x="45451" y="20673"/>
                      <a:pt x="77770" y="14748"/>
                      <a:pt x="88543" y="10977"/>
                    </a:cubicBezTo>
                    <a:cubicBezTo>
                      <a:pt x="97701" y="7745"/>
                      <a:pt x="106858" y="13132"/>
                      <a:pt x="110090" y="21750"/>
                    </a:cubicBezTo>
                    <a:cubicBezTo>
                      <a:pt x="112783" y="30369"/>
                      <a:pt x="108474" y="40065"/>
                      <a:pt x="99317" y="43296"/>
                    </a:cubicBezTo>
                    <a:cubicBezTo>
                      <a:pt x="98239" y="43296"/>
                      <a:pt x="81541" y="49222"/>
                      <a:pt x="60533" y="492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F361BAA-FCBD-7EB7-0D42-AA39639D14F0}"/>
                  </a:ext>
                </a:extLst>
              </p:cNvPr>
              <p:cNvSpPr/>
              <p:nvPr/>
            </p:nvSpPr>
            <p:spPr>
              <a:xfrm>
                <a:off x="8660789" y="3797339"/>
                <a:ext cx="94423" cy="69106"/>
              </a:xfrm>
              <a:custGeom>
                <a:avLst/>
                <a:gdLst>
                  <a:gd name="connsiteX0" fmla="*/ 75032 w 94423"/>
                  <a:gd name="connsiteY0" fmla="*/ 69107 h 69106"/>
                  <a:gd name="connsiteX1" fmla="*/ 698 w 94423"/>
                  <a:gd name="connsiteY1" fmla="*/ 21705 h 69106"/>
                  <a:gd name="connsiteX2" fmla="*/ 12009 w 94423"/>
                  <a:gd name="connsiteY2" fmla="*/ 698 h 69106"/>
                  <a:gd name="connsiteX3" fmla="*/ 33017 w 94423"/>
                  <a:gd name="connsiteY3" fmla="*/ 12009 h 69106"/>
                  <a:gd name="connsiteX4" fmla="*/ 76648 w 94423"/>
                  <a:gd name="connsiteY4" fmla="*/ 34633 h 69106"/>
                  <a:gd name="connsiteX5" fmla="*/ 94424 w 94423"/>
                  <a:gd name="connsiteY5" fmla="*/ 50793 h 69106"/>
                  <a:gd name="connsiteX6" fmla="*/ 78264 w 94423"/>
                  <a:gd name="connsiteY6" fmla="*/ 68568 h 69106"/>
                  <a:gd name="connsiteX7" fmla="*/ 75032 w 94423"/>
                  <a:gd name="connsiteY7" fmla="*/ 68568 h 69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423" h="69106">
                    <a:moveTo>
                      <a:pt x="75032" y="69107"/>
                    </a:moveTo>
                    <a:cubicBezTo>
                      <a:pt x="51331" y="69107"/>
                      <a:pt x="12009" y="59411"/>
                      <a:pt x="698" y="21705"/>
                    </a:cubicBezTo>
                    <a:cubicBezTo>
                      <a:pt x="-1996" y="12548"/>
                      <a:pt x="3391" y="3391"/>
                      <a:pt x="12009" y="698"/>
                    </a:cubicBezTo>
                    <a:cubicBezTo>
                      <a:pt x="21167" y="-1996"/>
                      <a:pt x="30324" y="3391"/>
                      <a:pt x="33017" y="12009"/>
                    </a:cubicBezTo>
                    <a:cubicBezTo>
                      <a:pt x="40019" y="35710"/>
                      <a:pt x="76109" y="34633"/>
                      <a:pt x="76648" y="34633"/>
                    </a:cubicBezTo>
                    <a:cubicBezTo>
                      <a:pt x="85805" y="33556"/>
                      <a:pt x="93885" y="41635"/>
                      <a:pt x="94424" y="50793"/>
                    </a:cubicBezTo>
                    <a:cubicBezTo>
                      <a:pt x="94424" y="59950"/>
                      <a:pt x="87421" y="68030"/>
                      <a:pt x="78264" y="68568"/>
                    </a:cubicBezTo>
                    <a:cubicBezTo>
                      <a:pt x="77187" y="68568"/>
                      <a:pt x="76109" y="68568"/>
                      <a:pt x="75032" y="685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E87D5C4-6FC2-F2E3-E5B5-0A5D2C8BECC1}"/>
                  </a:ext>
                </a:extLst>
              </p:cNvPr>
              <p:cNvSpPr/>
              <p:nvPr/>
            </p:nvSpPr>
            <p:spPr>
              <a:xfrm>
                <a:off x="8596122" y="3507417"/>
                <a:ext cx="116296" cy="49302"/>
              </a:xfrm>
              <a:custGeom>
                <a:avLst/>
                <a:gdLst>
                  <a:gd name="connsiteX0" fmla="*/ 74521 w 116296"/>
                  <a:gd name="connsiteY0" fmla="*/ 49302 h 49302"/>
                  <a:gd name="connsiteX1" fmla="*/ 9344 w 116296"/>
                  <a:gd name="connsiteY1" fmla="*/ 32065 h 49302"/>
                  <a:gd name="connsiteX2" fmla="*/ 1803 w 116296"/>
                  <a:gd name="connsiteY2" fmla="*/ 9442 h 49302"/>
                  <a:gd name="connsiteX3" fmla="*/ 24426 w 116296"/>
                  <a:gd name="connsiteY3" fmla="*/ 1900 h 49302"/>
                  <a:gd name="connsiteX4" fmla="*/ 89604 w 116296"/>
                  <a:gd name="connsiteY4" fmla="*/ 11596 h 49302"/>
                  <a:gd name="connsiteX5" fmla="*/ 113304 w 116296"/>
                  <a:gd name="connsiteY5" fmla="*/ 15905 h 49302"/>
                  <a:gd name="connsiteX6" fmla="*/ 108995 w 116296"/>
                  <a:gd name="connsiteY6" fmla="*/ 39606 h 49302"/>
                  <a:gd name="connsiteX7" fmla="*/ 73983 w 116296"/>
                  <a:gd name="connsiteY7" fmla="*/ 49302 h 49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296" h="49302">
                    <a:moveTo>
                      <a:pt x="74521" y="49302"/>
                    </a:moveTo>
                    <a:cubicBezTo>
                      <a:pt x="44357" y="49302"/>
                      <a:pt x="14192" y="34220"/>
                      <a:pt x="9344" y="32065"/>
                    </a:cubicBezTo>
                    <a:cubicBezTo>
                      <a:pt x="1264" y="27756"/>
                      <a:pt x="-2506" y="17521"/>
                      <a:pt x="1803" y="9442"/>
                    </a:cubicBezTo>
                    <a:cubicBezTo>
                      <a:pt x="6112" y="823"/>
                      <a:pt x="16347" y="-2409"/>
                      <a:pt x="24426" y="1900"/>
                    </a:cubicBezTo>
                    <a:cubicBezTo>
                      <a:pt x="39509" y="9442"/>
                      <a:pt x="75060" y="21831"/>
                      <a:pt x="89604" y="11596"/>
                    </a:cubicBezTo>
                    <a:cubicBezTo>
                      <a:pt x="97145" y="6210"/>
                      <a:pt x="107918" y="8364"/>
                      <a:pt x="113304" y="15905"/>
                    </a:cubicBezTo>
                    <a:cubicBezTo>
                      <a:pt x="118691" y="23447"/>
                      <a:pt x="116536" y="34220"/>
                      <a:pt x="108995" y="39606"/>
                    </a:cubicBezTo>
                    <a:cubicBezTo>
                      <a:pt x="98761" y="46609"/>
                      <a:pt x="86372" y="49302"/>
                      <a:pt x="73983" y="49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6D5734E-6B9D-0686-C426-CCDC6767DB64}"/>
                  </a:ext>
                </a:extLst>
              </p:cNvPr>
              <p:cNvSpPr/>
              <p:nvPr/>
            </p:nvSpPr>
            <p:spPr>
              <a:xfrm>
                <a:off x="8525543" y="3626542"/>
                <a:ext cx="105442" cy="60531"/>
              </a:xfrm>
              <a:custGeom>
                <a:avLst/>
                <a:gdLst>
                  <a:gd name="connsiteX0" fmla="*/ 52452 w 105442"/>
                  <a:gd name="connsiteY0" fmla="*/ 60532 h 60531"/>
                  <a:gd name="connsiteX1" fmla="*/ 741 w 105442"/>
                  <a:gd name="connsiteY1" fmla="*/ 22826 h 60531"/>
                  <a:gd name="connsiteX2" fmla="*/ 12053 w 105442"/>
                  <a:gd name="connsiteY2" fmla="*/ 1280 h 60531"/>
                  <a:gd name="connsiteX3" fmla="*/ 33599 w 105442"/>
                  <a:gd name="connsiteY3" fmla="*/ 12591 h 60531"/>
                  <a:gd name="connsiteX4" fmla="*/ 58916 w 105442"/>
                  <a:gd name="connsiteY4" fmla="*/ 25519 h 60531"/>
                  <a:gd name="connsiteX5" fmla="*/ 72382 w 105442"/>
                  <a:gd name="connsiteY5" fmla="*/ 12053 h 60531"/>
                  <a:gd name="connsiteX6" fmla="*/ 93390 w 105442"/>
                  <a:gd name="connsiteY6" fmla="*/ 741 h 60531"/>
                  <a:gd name="connsiteX7" fmla="*/ 104701 w 105442"/>
                  <a:gd name="connsiteY7" fmla="*/ 21748 h 60531"/>
                  <a:gd name="connsiteX8" fmla="*/ 69150 w 105442"/>
                  <a:gd name="connsiteY8" fmla="*/ 57838 h 60531"/>
                  <a:gd name="connsiteX9" fmla="*/ 52991 w 105442"/>
                  <a:gd name="connsiteY9" fmla="*/ 60532 h 6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442" h="60531">
                    <a:moveTo>
                      <a:pt x="52452" y="60532"/>
                    </a:moveTo>
                    <a:cubicBezTo>
                      <a:pt x="29290" y="60532"/>
                      <a:pt x="7743" y="45988"/>
                      <a:pt x="741" y="22826"/>
                    </a:cubicBezTo>
                    <a:cubicBezTo>
                      <a:pt x="-1952" y="13669"/>
                      <a:pt x="2896" y="4512"/>
                      <a:pt x="12053" y="1280"/>
                    </a:cubicBezTo>
                    <a:cubicBezTo>
                      <a:pt x="21210" y="-1414"/>
                      <a:pt x="30367" y="3434"/>
                      <a:pt x="33599" y="12591"/>
                    </a:cubicBezTo>
                    <a:cubicBezTo>
                      <a:pt x="36831" y="23364"/>
                      <a:pt x="48143" y="29290"/>
                      <a:pt x="58916" y="25519"/>
                    </a:cubicBezTo>
                    <a:cubicBezTo>
                      <a:pt x="65380" y="23364"/>
                      <a:pt x="70227" y="18517"/>
                      <a:pt x="72382" y="12053"/>
                    </a:cubicBezTo>
                    <a:cubicBezTo>
                      <a:pt x="75075" y="2896"/>
                      <a:pt x="84771" y="-1952"/>
                      <a:pt x="93390" y="741"/>
                    </a:cubicBezTo>
                    <a:cubicBezTo>
                      <a:pt x="102547" y="3434"/>
                      <a:pt x="107395" y="13130"/>
                      <a:pt x="104701" y="21748"/>
                    </a:cubicBezTo>
                    <a:cubicBezTo>
                      <a:pt x="99315" y="38985"/>
                      <a:pt x="86387" y="52452"/>
                      <a:pt x="69150" y="57838"/>
                    </a:cubicBezTo>
                    <a:cubicBezTo>
                      <a:pt x="63764" y="59454"/>
                      <a:pt x="58377" y="60532"/>
                      <a:pt x="52991" y="605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F1C8D97-3758-203F-F004-03B84DDB52D1}"/>
                  </a:ext>
                </a:extLst>
              </p:cNvPr>
              <p:cNvSpPr/>
              <p:nvPr/>
            </p:nvSpPr>
            <p:spPr>
              <a:xfrm>
                <a:off x="8471950" y="3472220"/>
                <a:ext cx="93234" cy="70493"/>
              </a:xfrm>
              <a:custGeom>
                <a:avLst/>
                <a:gdLst>
                  <a:gd name="connsiteX0" fmla="*/ 67262 w 93234"/>
                  <a:gd name="connsiteY0" fmla="*/ 69416 h 70493"/>
                  <a:gd name="connsiteX1" fmla="*/ 1007 w 93234"/>
                  <a:gd name="connsiteY1" fmla="*/ 22553 h 70493"/>
                  <a:gd name="connsiteX2" fmla="*/ 11242 w 93234"/>
                  <a:gd name="connsiteY2" fmla="*/ 1007 h 70493"/>
                  <a:gd name="connsiteX3" fmla="*/ 32788 w 93234"/>
                  <a:gd name="connsiteY3" fmla="*/ 11242 h 70493"/>
                  <a:gd name="connsiteX4" fmla="*/ 73726 w 93234"/>
                  <a:gd name="connsiteY4" fmla="*/ 35481 h 70493"/>
                  <a:gd name="connsiteX5" fmla="*/ 93117 w 93234"/>
                  <a:gd name="connsiteY5" fmla="*/ 50025 h 70493"/>
                  <a:gd name="connsiteX6" fmla="*/ 78574 w 93234"/>
                  <a:gd name="connsiteY6" fmla="*/ 69416 h 70493"/>
                  <a:gd name="connsiteX7" fmla="*/ 67262 w 93234"/>
                  <a:gd name="connsiteY7" fmla="*/ 70494 h 7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234" h="70493">
                    <a:moveTo>
                      <a:pt x="67262" y="69416"/>
                    </a:moveTo>
                    <a:cubicBezTo>
                      <a:pt x="28479" y="69416"/>
                      <a:pt x="6932" y="39790"/>
                      <a:pt x="1007" y="22553"/>
                    </a:cubicBezTo>
                    <a:cubicBezTo>
                      <a:pt x="-2225" y="13935"/>
                      <a:pt x="2623" y="4239"/>
                      <a:pt x="11242" y="1007"/>
                    </a:cubicBezTo>
                    <a:cubicBezTo>
                      <a:pt x="19860" y="-2225"/>
                      <a:pt x="29556" y="2623"/>
                      <a:pt x="32788" y="11242"/>
                    </a:cubicBezTo>
                    <a:cubicBezTo>
                      <a:pt x="33865" y="14474"/>
                      <a:pt x="44638" y="39790"/>
                      <a:pt x="73726" y="35481"/>
                    </a:cubicBezTo>
                    <a:cubicBezTo>
                      <a:pt x="82883" y="33865"/>
                      <a:pt x="91501" y="40868"/>
                      <a:pt x="93117" y="50025"/>
                    </a:cubicBezTo>
                    <a:cubicBezTo>
                      <a:pt x="94195" y="59182"/>
                      <a:pt x="87731" y="67800"/>
                      <a:pt x="78574" y="69416"/>
                    </a:cubicBezTo>
                    <a:cubicBezTo>
                      <a:pt x="74803" y="69955"/>
                      <a:pt x="71032" y="70494"/>
                      <a:pt x="67262" y="704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81AFE65-1EDE-1985-5B9F-2339CF0FE47D}"/>
                </a:ext>
              </a:extLst>
            </p:cNvPr>
            <p:cNvSpPr/>
            <p:nvPr/>
          </p:nvSpPr>
          <p:spPr>
            <a:xfrm>
              <a:off x="8171310" y="3227601"/>
              <a:ext cx="884471" cy="884471"/>
            </a:xfrm>
            <a:custGeom>
              <a:avLst/>
              <a:gdLst>
                <a:gd name="connsiteX0" fmla="*/ 442236 w 884471"/>
                <a:gd name="connsiteY0" fmla="*/ 883933 h 884471"/>
                <a:gd name="connsiteX1" fmla="*/ 0 w 884471"/>
                <a:gd name="connsiteY1" fmla="*/ 441697 h 884471"/>
                <a:gd name="connsiteX2" fmla="*/ 442236 w 884471"/>
                <a:gd name="connsiteY2" fmla="*/ 0 h 884471"/>
                <a:gd name="connsiteX3" fmla="*/ 884472 w 884471"/>
                <a:gd name="connsiteY3" fmla="*/ 442236 h 884471"/>
                <a:gd name="connsiteX4" fmla="*/ 442236 w 884471"/>
                <a:gd name="connsiteY4" fmla="*/ 884472 h 884471"/>
                <a:gd name="connsiteX5" fmla="*/ 442236 w 884471"/>
                <a:gd name="connsiteY5" fmla="*/ 33935 h 884471"/>
                <a:gd name="connsiteX6" fmla="*/ 33935 w 884471"/>
                <a:gd name="connsiteY6" fmla="*/ 442236 h 884471"/>
                <a:gd name="connsiteX7" fmla="*/ 442236 w 884471"/>
                <a:gd name="connsiteY7" fmla="*/ 850537 h 884471"/>
                <a:gd name="connsiteX8" fmla="*/ 850537 w 884471"/>
                <a:gd name="connsiteY8" fmla="*/ 442236 h 884471"/>
                <a:gd name="connsiteX9" fmla="*/ 442236 w 884471"/>
                <a:gd name="connsiteY9" fmla="*/ 33935 h 884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4471" h="884471">
                  <a:moveTo>
                    <a:pt x="442236" y="883933"/>
                  </a:moveTo>
                  <a:cubicBezTo>
                    <a:pt x="198225" y="883933"/>
                    <a:pt x="0" y="685708"/>
                    <a:pt x="0" y="441697"/>
                  </a:cubicBezTo>
                  <a:cubicBezTo>
                    <a:pt x="0" y="197686"/>
                    <a:pt x="198764" y="0"/>
                    <a:pt x="442236" y="0"/>
                  </a:cubicBezTo>
                  <a:cubicBezTo>
                    <a:pt x="685708" y="0"/>
                    <a:pt x="884472" y="198225"/>
                    <a:pt x="884472" y="442236"/>
                  </a:cubicBezTo>
                  <a:cubicBezTo>
                    <a:pt x="884472" y="686247"/>
                    <a:pt x="686247" y="884472"/>
                    <a:pt x="442236" y="884472"/>
                  </a:cubicBezTo>
                  <a:close/>
                  <a:moveTo>
                    <a:pt x="442236" y="33935"/>
                  </a:moveTo>
                  <a:cubicBezTo>
                    <a:pt x="217078" y="33935"/>
                    <a:pt x="33935" y="217078"/>
                    <a:pt x="33935" y="442236"/>
                  </a:cubicBezTo>
                  <a:cubicBezTo>
                    <a:pt x="33935" y="667394"/>
                    <a:pt x="217078" y="850537"/>
                    <a:pt x="442236" y="850537"/>
                  </a:cubicBezTo>
                  <a:cubicBezTo>
                    <a:pt x="667394" y="850537"/>
                    <a:pt x="850537" y="667394"/>
                    <a:pt x="850537" y="442236"/>
                  </a:cubicBezTo>
                  <a:cubicBezTo>
                    <a:pt x="850537" y="217078"/>
                    <a:pt x="667394" y="33935"/>
                    <a:pt x="442236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43">
            <a:extLst>
              <a:ext uri="{FF2B5EF4-FFF2-40B4-BE49-F238E27FC236}">
                <a16:creationId xmlns:a16="http://schemas.microsoft.com/office/drawing/2014/main" id="{3568D9CD-EC75-8DD6-F906-A935F60BA98B}"/>
              </a:ext>
            </a:extLst>
          </p:cNvPr>
          <p:cNvSpPr/>
          <p:nvPr/>
        </p:nvSpPr>
        <p:spPr>
          <a:xfrm flipH="1">
            <a:off x="13948543" y="2870126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bg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5" name="Picture Placeholder 62">
            <a:extLst>
              <a:ext uri="{FF2B5EF4-FFF2-40B4-BE49-F238E27FC236}">
                <a16:creationId xmlns:a16="http://schemas.microsoft.com/office/drawing/2014/main" id="{B1C74362-96F2-872B-80AC-6FDFF7AC23EB}"/>
              </a:ext>
            </a:extLst>
          </p:cNvPr>
          <p:cNvGrpSpPr/>
          <p:nvPr/>
        </p:nvGrpSpPr>
        <p:grpSpPr>
          <a:xfrm flipH="1">
            <a:off x="14405583" y="3211633"/>
            <a:ext cx="662024" cy="885010"/>
            <a:chOff x="14370031" y="3211633"/>
            <a:chExt cx="662024" cy="885010"/>
          </a:xfrm>
          <a:solidFill>
            <a:srgbClr val="FFFFFF"/>
          </a:solidFill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1574A1D-8AE7-8E59-FEE3-AA80A14BD3CC}"/>
                </a:ext>
              </a:extLst>
            </p:cNvPr>
            <p:cNvSpPr/>
            <p:nvPr/>
          </p:nvSpPr>
          <p:spPr>
            <a:xfrm>
              <a:off x="14485042" y="3211633"/>
              <a:ext cx="433078" cy="34473"/>
            </a:xfrm>
            <a:custGeom>
              <a:avLst/>
              <a:gdLst>
                <a:gd name="connsiteX0" fmla="*/ 415842 w 433078"/>
                <a:gd name="connsiteY0" fmla="*/ 34474 h 34473"/>
                <a:gd name="connsiteX1" fmla="*/ 17237 w 433078"/>
                <a:gd name="connsiteY1" fmla="*/ 34474 h 34473"/>
                <a:gd name="connsiteX2" fmla="*/ 0 w 433078"/>
                <a:gd name="connsiteY2" fmla="*/ 17237 h 34473"/>
                <a:gd name="connsiteX3" fmla="*/ 17237 w 433078"/>
                <a:gd name="connsiteY3" fmla="*/ 0 h 34473"/>
                <a:gd name="connsiteX4" fmla="*/ 415842 w 433078"/>
                <a:gd name="connsiteY4" fmla="*/ 0 h 34473"/>
                <a:gd name="connsiteX5" fmla="*/ 433079 w 433078"/>
                <a:gd name="connsiteY5" fmla="*/ 17237 h 34473"/>
                <a:gd name="connsiteX6" fmla="*/ 415842 w 433078"/>
                <a:gd name="connsiteY6" fmla="*/ 34474 h 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3078" h="34473">
                  <a:moveTo>
                    <a:pt x="415842" y="34474"/>
                  </a:moveTo>
                  <a:lnTo>
                    <a:pt x="17237" y="34474"/>
                  </a:lnTo>
                  <a:cubicBezTo>
                    <a:pt x="8080" y="34474"/>
                    <a:pt x="0" y="26933"/>
                    <a:pt x="0" y="17237"/>
                  </a:cubicBezTo>
                  <a:cubicBezTo>
                    <a:pt x="0" y="7541"/>
                    <a:pt x="7541" y="0"/>
                    <a:pt x="17237" y="0"/>
                  </a:cubicBezTo>
                  <a:lnTo>
                    <a:pt x="415842" y="0"/>
                  </a:lnTo>
                  <a:cubicBezTo>
                    <a:pt x="424999" y="0"/>
                    <a:pt x="433079" y="7541"/>
                    <a:pt x="433079" y="17237"/>
                  </a:cubicBezTo>
                  <a:cubicBezTo>
                    <a:pt x="433079" y="26933"/>
                    <a:pt x="425538" y="34474"/>
                    <a:pt x="41584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Picture Placeholder 62">
              <a:extLst>
                <a:ext uri="{FF2B5EF4-FFF2-40B4-BE49-F238E27FC236}">
                  <a16:creationId xmlns:a16="http://schemas.microsoft.com/office/drawing/2014/main" id="{96CCA872-7017-DE25-11E2-BB79875F22ED}"/>
                </a:ext>
              </a:extLst>
            </p:cNvPr>
            <p:cNvGrpSpPr/>
            <p:nvPr/>
          </p:nvGrpSpPr>
          <p:grpSpPr>
            <a:xfrm>
              <a:off x="14370031" y="3211968"/>
              <a:ext cx="662024" cy="884675"/>
              <a:chOff x="14370031" y="3211968"/>
              <a:chExt cx="662024" cy="884675"/>
            </a:xfrm>
            <a:solidFill>
              <a:srgbClr val="FFFFFF"/>
            </a:solidFill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D676D52-3BD3-A70B-08D1-96F6E5B0C2A6}"/>
                  </a:ext>
                </a:extLst>
              </p:cNvPr>
              <p:cNvSpPr/>
              <p:nvPr/>
            </p:nvSpPr>
            <p:spPr>
              <a:xfrm>
                <a:off x="14370031" y="3211968"/>
                <a:ext cx="251221" cy="414968"/>
              </a:xfrm>
              <a:custGeom>
                <a:avLst/>
                <a:gdLst>
                  <a:gd name="connsiteX0" fmla="*/ 118243 w 251221"/>
                  <a:gd name="connsiteY0" fmla="*/ 414968 h 414968"/>
                  <a:gd name="connsiteX1" fmla="*/ 115011 w 251221"/>
                  <a:gd name="connsiteY1" fmla="*/ 414968 h 414968"/>
                  <a:gd name="connsiteX2" fmla="*/ 102084 w 251221"/>
                  <a:gd name="connsiteY2" fmla="*/ 403657 h 414968"/>
                  <a:gd name="connsiteX3" fmla="*/ 817 w 251221"/>
                  <a:gd name="connsiteY3" fmla="*/ 109012 h 414968"/>
                  <a:gd name="connsiteX4" fmla="*/ 6742 w 251221"/>
                  <a:gd name="connsiteY4" fmla="*/ 89621 h 414968"/>
                  <a:gd name="connsiteX5" fmla="*/ 121475 w 251221"/>
                  <a:gd name="connsiteY5" fmla="*/ 3436 h 414968"/>
                  <a:gd name="connsiteX6" fmla="*/ 136558 w 251221"/>
                  <a:gd name="connsiteY6" fmla="*/ 742 h 414968"/>
                  <a:gd name="connsiteX7" fmla="*/ 147869 w 251221"/>
                  <a:gd name="connsiteY7" fmla="*/ 11516 h 414968"/>
                  <a:gd name="connsiteX8" fmla="*/ 250214 w 251221"/>
                  <a:gd name="connsiteY8" fmla="*/ 311546 h 414968"/>
                  <a:gd name="connsiteX9" fmla="*/ 239979 w 251221"/>
                  <a:gd name="connsiteY9" fmla="*/ 333093 h 414968"/>
                  <a:gd name="connsiteX10" fmla="*/ 131171 w 251221"/>
                  <a:gd name="connsiteY10" fmla="*/ 409043 h 414968"/>
                  <a:gd name="connsiteX11" fmla="*/ 118243 w 251221"/>
                  <a:gd name="connsiteY11" fmla="*/ 414968 h 414968"/>
                  <a:gd name="connsiteX12" fmla="*/ 36907 w 251221"/>
                  <a:gd name="connsiteY12" fmla="*/ 109012 h 414968"/>
                  <a:gd name="connsiteX13" fmla="*/ 125246 w 251221"/>
                  <a:gd name="connsiteY13" fmla="*/ 365412 h 414968"/>
                  <a:gd name="connsiteX14" fmla="*/ 213047 w 251221"/>
                  <a:gd name="connsiteY14" fmla="*/ 306699 h 414968"/>
                  <a:gd name="connsiteX15" fmla="*/ 123091 w 251221"/>
                  <a:gd name="connsiteY15" fmla="*/ 44374 h 414968"/>
                  <a:gd name="connsiteX16" fmla="*/ 36907 w 251221"/>
                  <a:gd name="connsiteY16" fmla="*/ 109012 h 41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1221" h="414968">
                    <a:moveTo>
                      <a:pt x="118243" y="414968"/>
                    </a:moveTo>
                    <a:cubicBezTo>
                      <a:pt x="118243" y="414968"/>
                      <a:pt x="116089" y="414968"/>
                      <a:pt x="115011" y="414968"/>
                    </a:cubicBezTo>
                    <a:cubicBezTo>
                      <a:pt x="109086" y="413891"/>
                      <a:pt x="104238" y="409582"/>
                      <a:pt x="102084" y="403657"/>
                    </a:cubicBezTo>
                    <a:lnTo>
                      <a:pt x="817" y="109012"/>
                    </a:lnTo>
                    <a:cubicBezTo>
                      <a:pt x="-1338" y="102010"/>
                      <a:pt x="817" y="94468"/>
                      <a:pt x="6742" y="89621"/>
                    </a:cubicBezTo>
                    <a:lnTo>
                      <a:pt x="121475" y="3436"/>
                    </a:lnTo>
                    <a:cubicBezTo>
                      <a:pt x="125785" y="204"/>
                      <a:pt x="131710" y="-874"/>
                      <a:pt x="136558" y="742"/>
                    </a:cubicBezTo>
                    <a:cubicBezTo>
                      <a:pt x="141944" y="2358"/>
                      <a:pt x="145715" y="6129"/>
                      <a:pt x="147869" y="11516"/>
                    </a:cubicBezTo>
                    <a:lnTo>
                      <a:pt x="250214" y="311546"/>
                    </a:lnTo>
                    <a:cubicBezTo>
                      <a:pt x="253446" y="320165"/>
                      <a:pt x="248598" y="329861"/>
                      <a:pt x="239979" y="333093"/>
                    </a:cubicBezTo>
                    <a:cubicBezTo>
                      <a:pt x="197964" y="348714"/>
                      <a:pt x="160259" y="375108"/>
                      <a:pt x="131171" y="409043"/>
                    </a:cubicBezTo>
                    <a:cubicBezTo>
                      <a:pt x="127939" y="412814"/>
                      <a:pt x="123091" y="414968"/>
                      <a:pt x="118243" y="414968"/>
                    </a:cubicBezTo>
                    <a:close/>
                    <a:moveTo>
                      <a:pt x="36907" y="109012"/>
                    </a:moveTo>
                    <a:lnTo>
                      <a:pt x="125246" y="365412"/>
                    </a:lnTo>
                    <a:cubicBezTo>
                      <a:pt x="150563" y="341173"/>
                      <a:pt x="180189" y="321242"/>
                      <a:pt x="213047" y="306699"/>
                    </a:cubicBezTo>
                    <a:lnTo>
                      <a:pt x="123091" y="44374"/>
                    </a:lnTo>
                    <a:lnTo>
                      <a:pt x="36907" y="109012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0C0DE8C-E31C-B35F-7E35-567E2D7BD0BB}"/>
                  </a:ext>
                </a:extLst>
              </p:cNvPr>
              <p:cNvSpPr/>
              <p:nvPr/>
            </p:nvSpPr>
            <p:spPr>
              <a:xfrm>
                <a:off x="14781373" y="3211968"/>
                <a:ext cx="250682" cy="411197"/>
              </a:xfrm>
              <a:custGeom>
                <a:avLst/>
                <a:gdLst>
                  <a:gd name="connsiteX0" fmla="*/ 134055 w 250682"/>
                  <a:gd name="connsiteY0" fmla="*/ 411198 h 411197"/>
                  <a:gd name="connsiteX1" fmla="*/ 121127 w 250682"/>
                  <a:gd name="connsiteY1" fmla="*/ 405272 h 411197"/>
                  <a:gd name="connsiteX2" fmla="*/ 11242 w 250682"/>
                  <a:gd name="connsiteY2" fmla="*/ 331477 h 411197"/>
                  <a:gd name="connsiteX3" fmla="*/ 1007 w 250682"/>
                  <a:gd name="connsiteY3" fmla="*/ 309931 h 411197"/>
                  <a:gd name="connsiteX4" fmla="*/ 102813 w 250682"/>
                  <a:gd name="connsiteY4" fmla="*/ 11516 h 411197"/>
                  <a:gd name="connsiteX5" fmla="*/ 114125 w 250682"/>
                  <a:gd name="connsiteY5" fmla="*/ 742 h 411197"/>
                  <a:gd name="connsiteX6" fmla="*/ 129207 w 250682"/>
                  <a:gd name="connsiteY6" fmla="*/ 3436 h 411197"/>
                  <a:gd name="connsiteX7" fmla="*/ 243941 w 250682"/>
                  <a:gd name="connsiteY7" fmla="*/ 89621 h 411197"/>
                  <a:gd name="connsiteX8" fmla="*/ 249866 w 250682"/>
                  <a:gd name="connsiteY8" fmla="*/ 109012 h 411197"/>
                  <a:gd name="connsiteX9" fmla="*/ 149676 w 250682"/>
                  <a:gd name="connsiteY9" fmla="*/ 399886 h 411197"/>
                  <a:gd name="connsiteX10" fmla="*/ 136748 w 250682"/>
                  <a:gd name="connsiteY10" fmla="*/ 411198 h 411197"/>
                  <a:gd name="connsiteX11" fmla="*/ 133516 w 250682"/>
                  <a:gd name="connsiteY11" fmla="*/ 411198 h 411197"/>
                  <a:gd name="connsiteX12" fmla="*/ 38713 w 250682"/>
                  <a:gd name="connsiteY12" fmla="*/ 305621 h 411197"/>
                  <a:gd name="connsiteX13" fmla="*/ 127052 w 250682"/>
                  <a:gd name="connsiteY13" fmla="*/ 362719 h 411197"/>
                  <a:gd name="connsiteX14" fmla="*/ 214315 w 250682"/>
                  <a:gd name="connsiteY14" fmla="*/ 109551 h 411197"/>
                  <a:gd name="connsiteX15" fmla="*/ 128130 w 250682"/>
                  <a:gd name="connsiteY15" fmla="*/ 44912 h 411197"/>
                  <a:gd name="connsiteX16" fmla="*/ 38713 w 250682"/>
                  <a:gd name="connsiteY16" fmla="*/ 305621 h 41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0682" h="411197">
                    <a:moveTo>
                      <a:pt x="134055" y="411198"/>
                    </a:moveTo>
                    <a:cubicBezTo>
                      <a:pt x="129207" y="411198"/>
                      <a:pt x="124359" y="409043"/>
                      <a:pt x="121127" y="405272"/>
                    </a:cubicBezTo>
                    <a:cubicBezTo>
                      <a:pt x="91501" y="371876"/>
                      <a:pt x="53257" y="346559"/>
                      <a:pt x="11242" y="331477"/>
                    </a:cubicBezTo>
                    <a:cubicBezTo>
                      <a:pt x="2623" y="328245"/>
                      <a:pt x="-2225" y="318549"/>
                      <a:pt x="1007" y="309931"/>
                    </a:cubicBezTo>
                    <a:lnTo>
                      <a:pt x="102813" y="11516"/>
                    </a:lnTo>
                    <a:cubicBezTo>
                      <a:pt x="104429" y="6129"/>
                      <a:pt x="108738" y="2358"/>
                      <a:pt x="114125" y="742"/>
                    </a:cubicBezTo>
                    <a:cubicBezTo>
                      <a:pt x="119511" y="-874"/>
                      <a:pt x="124898" y="204"/>
                      <a:pt x="129207" y="3436"/>
                    </a:cubicBezTo>
                    <a:lnTo>
                      <a:pt x="243941" y="89621"/>
                    </a:lnTo>
                    <a:cubicBezTo>
                      <a:pt x="249866" y="93930"/>
                      <a:pt x="252020" y="102010"/>
                      <a:pt x="249866" y="109012"/>
                    </a:cubicBezTo>
                    <a:lnTo>
                      <a:pt x="149676" y="399886"/>
                    </a:lnTo>
                    <a:cubicBezTo>
                      <a:pt x="147521" y="405811"/>
                      <a:pt x="142673" y="409582"/>
                      <a:pt x="136748" y="411198"/>
                    </a:cubicBezTo>
                    <a:cubicBezTo>
                      <a:pt x="135671" y="411198"/>
                      <a:pt x="134594" y="411198"/>
                      <a:pt x="133516" y="411198"/>
                    </a:cubicBezTo>
                    <a:close/>
                    <a:moveTo>
                      <a:pt x="38713" y="305621"/>
                    </a:moveTo>
                    <a:cubicBezTo>
                      <a:pt x="71032" y="319088"/>
                      <a:pt x="101197" y="338479"/>
                      <a:pt x="127052" y="362719"/>
                    </a:cubicBezTo>
                    <a:lnTo>
                      <a:pt x="214315" y="109551"/>
                    </a:lnTo>
                    <a:lnTo>
                      <a:pt x="128130" y="44912"/>
                    </a:lnTo>
                    <a:lnTo>
                      <a:pt x="38713" y="305621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6EE19067-F913-9C6B-E3A3-9DD1F03F272D}"/>
                  </a:ext>
                </a:extLst>
              </p:cNvPr>
              <p:cNvSpPr/>
              <p:nvPr/>
            </p:nvSpPr>
            <p:spPr>
              <a:xfrm>
                <a:off x="14541601" y="3364072"/>
                <a:ext cx="324270" cy="34473"/>
              </a:xfrm>
              <a:custGeom>
                <a:avLst/>
                <a:gdLst>
                  <a:gd name="connsiteX0" fmla="*/ 307033 w 324270"/>
                  <a:gd name="connsiteY0" fmla="*/ 34474 h 34473"/>
                  <a:gd name="connsiteX1" fmla="*/ 17237 w 324270"/>
                  <a:gd name="connsiteY1" fmla="*/ 34474 h 34473"/>
                  <a:gd name="connsiteX2" fmla="*/ 0 w 324270"/>
                  <a:gd name="connsiteY2" fmla="*/ 17237 h 34473"/>
                  <a:gd name="connsiteX3" fmla="*/ 17237 w 324270"/>
                  <a:gd name="connsiteY3" fmla="*/ 0 h 34473"/>
                  <a:gd name="connsiteX4" fmla="*/ 307033 w 324270"/>
                  <a:gd name="connsiteY4" fmla="*/ 0 h 34473"/>
                  <a:gd name="connsiteX5" fmla="*/ 324270 w 324270"/>
                  <a:gd name="connsiteY5" fmla="*/ 17237 h 34473"/>
                  <a:gd name="connsiteX6" fmla="*/ 307033 w 324270"/>
                  <a:gd name="connsiteY6" fmla="*/ 34474 h 3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4270" h="34473">
                    <a:moveTo>
                      <a:pt x="307033" y="34474"/>
                    </a:moveTo>
                    <a:lnTo>
                      <a:pt x="17237" y="34474"/>
                    </a:lnTo>
                    <a:cubicBezTo>
                      <a:pt x="8080" y="34474"/>
                      <a:pt x="0" y="26933"/>
                      <a:pt x="0" y="17237"/>
                    </a:cubicBezTo>
                    <a:cubicBezTo>
                      <a:pt x="0" y="7541"/>
                      <a:pt x="7541" y="0"/>
                      <a:pt x="17237" y="0"/>
                    </a:cubicBezTo>
                    <a:lnTo>
                      <a:pt x="307033" y="0"/>
                    </a:lnTo>
                    <a:cubicBezTo>
                      <a:pt x="316191" y="0"/>
                      <a:pt x="324270" y="7541"/>
                      <a:pt x="324270" y="17237"/>
                    </a:cubicBezTo>
                    <a:cubicBezTo>
                      <a:pt x="324270" y="26933"/>
                      <a:pt x="316729" y="34474"/>
                      <a:pt x="307033" y="344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F42EF4FE-FC85-DE26-3B31-2F19EE1FF081}"/>
                  </a:ext>
                </a:extLst>
              </p:cNvPr>
              <p:cNvSpPr/>
              <p:nvPr/>
            </p:nvSpPr>
            <p:spPr>
              <a:xfrm>
                <a:off x="14402628" y="3494489"/>
                <a:ext cx="602216" cy="602154"/>
              </a:xfrm>
              <a:custGeom>
                <a:avLst/>
                <a:gdLst>
                  <a:gd name="connsiteX0" fmla="*/ 301108 w 602216"/>
                  <a:gd name="connsiteY0" fmla="*/ 601616 h 602154"/>
                  <a:gd name="connsiteX1" fmla="*/ 0 w 602216"/>
                  <a:gd name="connsiteY1" fmla="*/ 300507 h 602154"/>
                  <a:gd name="connsiteX2" fmla="*/ 73257 w 602216"/>
                  <a:gd name="connsiteY2" fmla="*/ 104437 h 602154"/>
                  <a:gd name="connsiteX3" fmla="*/ 196071 w 602216"/>
                  <a:gd name="connsiteY3" fmla="*/ 18791 h 602154"/>
                  <a:gd name="connsiteX4" fmla="*/ 401837 w 602216"/>
                  <a:gd name="connsiteY4" fmla="*/ 17175 h 602154"/>
                  <a:gd name="connsiteX5" fmla="*/ 525727 w 602216"/>
                  <a:gd name="connsiteY5" fmla="*/ 100666 h 602154"/>
                  <a:gd name="connsiteX6" fmla="*/ 602216 w 602216"/>
                  <a:gd name="connsiteY6" fmla="*/ 301046 h 602154"/>
                  <a:gd name="connsiteX7" fmla="*/ 301108 w 602216"/>
                  <a:gd name="connsiteY7" fmla="*/ 602154 h 602154"/>
                  <a:gd name="connsiteX8" fmla="*/ 301108 w 602216"/>
                  <a:gd name="connsiteY8" fmla="*/ 33873 h 602154"/>
                  <a:gd name="connsiteX9" fmla="*/ 207921 w 602216"/>
                  <a:gd name="connsiteY9" fmla="*/ 50571 h 602154"/>
                  <a:gd name="connsiteX10" fmla="*/ 99113 w 602216"/>
                  <a:gd name="connsiteY10" fmla="*/ 126522 h 602154"/>
                  <a:gd name="connsiteX11" fmla="*/ 34474 w 602216"/>
                  <a:gd name="connsiteY11" fmla="*/ 300507 h 602154"/>
                  <a:gd name="connsiteX12" fmla="*/ 301647 w 602216"/>
                  <a:gd name="connsiteY12" fmla="*/ 567680 h 602154"/>
                  <a:gd name="connsiteX13" fmla="*/ 568820 w 602216"/>
                  <a:gd name="connsiteY13" fmla="*/ 300507 h 602154"/>
                  <a:gd name="connsiteX14" fmla="*/ 500949 w 602216"/>
                  <a:gd name="connsiteY14" fmla="*/ 122751 h 602154"/>
                  <a:gd name="connsiteX15" fmla="*/ 391064 w 602216"/>
                  <a:gd name="connsiteY15" fmla="*/ 48955 h 602154"/>
                  <a:gd name="connsiteX16" fmla="*/ 301647 w 602216"/>
                  <a:gd name="connsiteY16" fmla="*/ 33334 h 60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2216" h="602154">
                    <a:moveTo>
                      <a:pt x="301108" y="601616"/>
                    </a:moveTo>
                    <a:cubicBezTo>
                      <a:pt x="135202" y="601616"/>
                      <a:pt x="0" y="466413"/>
                      <a:pt x="0" y="300507"/>
                    </a:cubicBezTo>
                    <a:cubicBezTo>
                      <a:pt x="0" y="228328"/>
                      <a:pt x="25855" y="158841"/>
                      <a:pt x="73257" y="104437"/>
                    </a:cubicBezTo>
                    <a:cubicBezTo>
                      <a:pt x="106115" y="66192"/>
                      <a:pt x="148669" y="36566"/>
                      <a:pt x="196071" y="18791"/>
                    </a:cubicBezTo>
                    <a:cubicBezTo>
                      <a:pt x="262325" y="-5987"/>
                      <a:pt x="336121" y="-5987"/>
                      <a:pt x="401837" y="17175"/>
                    </a:cubicBezTo>
                    <a:cubicBezTo>
                      <a:pt x="449238" y="33873"/>
                      <a:pt x="492331" y="62960"/>
                      <a:pt x="525727" y="100666"/>
                    </a:cubicBezTo>
                    <a:cubicBezTo>
                      <a:pt x="574745" y="155609"/>
                      <a:pt x="602216" y="227250"/>
                      <a:pt x="602216" y="301046"/>
                    </a:cubicBezTo>
                    <a:cubicBezTo>
                      <a:pt x="602216" y="466952"/>
                      <a:pt x="467014" y="602154"/>
                      <a:pt x="301108" y="602154"/>
                    </a:cubicBezTo>
                    <a:close/>
                    <a:moveTo>
                      <a:pt x="301108" y="33873"/>
                    </a:moveTo>
                    <a:cubicBezTo>
                      <a:pt x="269328" y="33873"/>
                      <a:pt x="237547" y="39260"/>
                      <a:pt x="207921" y="50571"/>
                    </a:cubicBezTo>
                    <a:cubicBezTo>
                      <a:pt x="165906" y="66192"/>
                      <a:pt x="128200" y="92587"/>
                      <a:pt x="99113" y="126522"/>
                    </a:cubicBezTo>
                    <a:cubicBezTo>
                      <a:pt x="57097" y="175001"/>
                      <a:pt x="34474" y="236946"/>
                      <a:pt x="34474" y="300507"/>
                    </a:cubicBezTo>
                    <a:cubicBezTo>
                      <a:pt x="34474" y="447560"/>
                      <a:pt x="154055" y="567680"/>
                      <a:pt x="301647" y="567680"/>
                    </a:cubicBezTo>
                    <a:cubicBezTo>
                      <a:pt x="449238" y="567680"/>
                      <a:pt x="568820" y="448099"/>
                      <a:pt x="568820" y="300507"/>
                    </a:cubicBezTo>
                    <a:cubicBezTo>
                      <a:pt x="568820" y="234791"/>
                      <a:pt x="544580" y="171769"/>
                      <a:pt x="500949" y="122751"/>
                    </a:cubicBezTo>
                    <a:cubicBezTo>
                      <a:pt x="471323" y="89355"/>
                      <a:pt x="433079" y="64038"/>
                      <a:pt x="391064" y="48955"/>
                    </a:cubicBezTo>
                    <a:cubicBezTo>
                      <a:pt x="362515" y="38721"/>
                      <a:pt x="332350" y="33334"/>
                      <a:pt x="301647" y="333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3" name="Picture Placeholder 62">
                <a:extLst>
                  <a:ext uri="{FF2B5EF4-FFF2-40B4-BE49-F238E27FC236}">
                    <a16:creationId xmlns:a16="http://schemas.microsoft.com/office/drawing/2014/main" id="{2457FDFF-226C-93AB-EC39-654E146B4D19}"/>
                  </a:ext>
                </a:extLst>
              </p:cNvPr>
              <p:cNvGrpSpPr/>
              <p:nvPr/>
            </p:nvGrpSpPr>
            <p:grpSpPr>
              <a:xfrm>
                <a:off x="14619706" y="3673260"/>
                <a:ext cx="167521" cy="243472"/>
                <a:chOff x="14619706" y="3673260"/>
                <a:chExt cx="167521" cy="243472"/>
              </a:xfrm>
              <a:solidFill>
                <a:srgbClr val="FFFFFF"/>
              </a:solidFill>
            </p:grpSpPr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FEBA153E-C086-2466-48B8-9B6B0BF6AD2D}"/>
                    </a:ext>
                  </a:extLst>
                </p:cNvPr>
                <p:cNvSpPr/>
                <p:nvPr/>
              </p:nvSpPr>
              <p:spPr>
                <a:xfrm>
                  <a:off x="14619706" y="3673260"/>
                  <a:ext cx="167521" cy="34473"/>
                </a:xfrm>
                <a:custGeom>
                  <a:avLst/>
                  <a:gdLst>
                    <a:gd name="connsiteX0" fmla="*/ 150285 w 167521"/>
                    <a:gd name="connsiteY0" fmla="*/ 34474 h 34473"/>
                    <a:gd name="connsiteX1" fmla="*/ 17237 w 167521"/>
                    <a:gd name="connsiteY1" fmla="*/ 34474 h 34473"/>
                    <a:gd name="connsiteX2" fmla="*/ 0 w 167521"/>
                    <a:gd name="connsiteY2" fmla="*/ 17237 h 34473"/>
                    <a:gd name="connsiteX3" fmla="*/ 17237 w 167521"/>
                    <a:gd name="connsiteY3" fmla="*/ 0 h 34473"/>
                    <a:gd name="connsiteX4" fmla="*/ 150285 w 167521"/>
                    <a:gd name="connsiteY4" fmla="*/ 0 h 34473"/>
                    <a:gd name="connsiteX5" fmla="*/ 167522 w 167521"/>
                    <a:gd name="connsiteY5" fmla="*/ 17237 h 34473"/>
                    <a:gd name="connsiteX6" fmla="*/ 150285 w 167521"/>
                    <a:gd name="connsiteY6" fmla="*/ 34474 h 34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7521" h="34473">
                      <a:moveTo>
                        <a:pt x="150285" y="34474"/>
                      </a:moveTo>
                      <a:lnTo>
                        <a:pt x="17237" y="34474"/>
                      </a:lnTo>
                      <a:cubicBezTo>
                        <a:pt x="8080" y="34474"/>
                        <a:pt x="0" y="26933"/>
                        <a:pt x="0" y="17237"/>
                      </a:cubicBezTo>
                      <a:cubicBezTo>
                        <a:pt x="0" y="7541"/>
                        <a:pt x="7541" y="0"/>
                        <a:pt x="17237" y="0"/>
                      </a:cubicBezTo>
                      <a:lnTo>
                        <a:pt x="150285" y="0"/>
                      </a:lnTo>
                      <a:cubicBezTo>
                        <a:pt x="159442" y="0"/>
                        <a:pt x="167522" y="7541"/>
                        <a:pt x="167522" y="17237"/>
                      </a:cubicBezTo>
                      <a:cubicBezTo>
                        <a:pt x="167522" y="26933"/>
                        <a:pt x="159981" y="34474"/>
                        <a:pt x="150285" y="344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38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AAF0EE6B-64C5-67CA-AAB3-5CE3E243471F}"/>
                    </a:ext>
                  </a:extLst>
                </p:cNvPr>
                <p:cNvSpPr/>
                <p:nvPr/>
              </p:nvSpPr>
              <p:spPr>
                <a:xfrm>
                  <a:off x="14619706" y="3882259"/>
                  <a:ext cx="167521" cy="34473"/>
                </a:xfrm>
                <a:custGeom>
                  <a:avLst/>
                  <a:gdLst>
                    <a:gd name="connsiteX0" fmla="*/ 150285 w 167521"/>
                    <a:gd name="connsiteY0" fmla="*/ 34474 h 34473"/>
                    <a:gd name="connsiteX1" fmla="*/ 17237 w 167521"/>
                    <a:gd name="connsiteY1" fmla="*/ 34474 h 34473"/>
                    <a:gd name="connsiteX2" fmla="*/ 0 w 167521"/>
                    <a:gd name="connsiteY2" fmla="*/ 17237 h 34473"/>
                    <a:gd name="connsiteX3" fmla="*/ 17237 w 167521"/>
                    <a:gd name="connsiteY3" fmla="*/ 0 h 34473"/>
                    <a:gd name="connsiteX4" fmla="*/ 150285 w 167521"/>
                    <a:gd name="connsiteY4" fmla="*/ 0 h 34473"/>
                    <a:gd name="connsiteX5" fmla="*/ 167522 w 167521"/>
                    <a:gd name="connsiteY5" fmla="*/ 17237 h 34473"/>
                    <a:gd name="connsiteX6" fmla="*/ 150285 w 167521"/>
                    <a:gd name="connsiteY6" fmla="*/ 34474 h 34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7521" h="34473">
                      <a:moveTo>
                        <a:pt x="150285" y="34474"/>
                      </a:moveTo>
                      <a:lnTo>
                        <a:pt x="17237" y="34474"/>
                      </a:lnTo>
                      <a:cubicBezTo>
                        <a:pt x="8080" y="34474"/>
                        <a:pt x="0" y="26933"/>
                        <a:pt x="0" y="17237"/>
                      </a:cubicBezTo>
                      <a:cubicBezTo>
                        <a:pt x="0" y="7541"/>
                        <a:pt x="7541" y="0"/>
                        <a:pt x="17237" y="0"/>
                      </a:cubicBezTo>
                      <a:lnTo>
                        <a:pt x="150285" y="0"/>
                      </a:lnTo>
                      <a:cubicBezTo>
                        <a:pt x="159442" y="0"/>
                        <a:pt x="167522" y="7541"/>
                        <a:pt x="167522" y="17237"/>
                      </a:cubicBezTo>
                      <a:cubicBezTo>
                        <a:pt x="167522" y="26933"/>
                        <a:pt x="159981" y="34474"/>
                        <a:pt x="150285" y="344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38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D2F02977-CF20-E2A0-D295-C5CEDB5B02A5}"/>
                    </a:ext>
                  </a:extLst>
                </p:cNvPr>
                <p:cNvSpPr/>
                <p:nvPr/>
              </p:nvSpPr>
              <p:spPr>
                <a:xfrm>
                  <a:off x="14686499" y="3673260"/>
                  <a:ext cx="34473" cy="243472"/>
                </a:xfrm>
                <a:custGeom>
                  <a:avLst/>
                  <a:gdLst>
                    <a:gd name="connsiteX0" fmla="*/ 17237 w 34473"/>
                    <a:gd name="connsiteY0" fmla="*/ 243472 h 243472"/>
                    <a:gd name="connsiteX1" fmla="*/ 0 w 34473"/>
                    <a:gd name="connsiteY1" fmla="*/ 226235 h 243472"/>
                    <a:gd name="connsiteX2" fmla="*/ 0 w 34473"/>
                    <a:gd name="connsiteY2" fmla="*/ 17237 h 243472"/>
                    <a:gd name="connsiteX3" fmla="*/ 17237 w 34473"/>
                    <a:gd name="connsiteY3" fmla="*/ 0 h 243472"/>
                    <a:gd name="connsiteX4" fmla="*/ 34474 w 34473"/>
                    <a:gd name="connsiteY4" fmla="*/ 17237 h 243472"/>
                    <a:gd name="connsiteX5" fmla="*/ 34474 w 34473"/>
                    <a:gd name="connsiteY5" fmla="*/ 226235 h 243472"/>
                    <a:gd name="connsiteX6" fmla="*/ 17237 w 34473"/>
                    <a:gd name="connsiteY6" fmla="*/ 243472 h 243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473" h="243472">
                      <a:moveTo>
                        <a:pt x="17237" y="243472"/>
                      </a:moveTo>
                      <a:cubicBezTo>
                        <a:pt x="8080" y="243472"/>
                        <a:pt x="0" y="235931"/>
                        <a:pt x="0" y="226235"/>
                      </a:cubicBezTo>
                      <a:lnTo>
                        <a:pt x="0" y="17237"/>
                      </a:lnTo>
                      <a:cubicBezTo>
                        <a:pt x="0" y="8080"/>
                        <a:pt x="7541" y="0"/>
                        <a:pt x="17237" y="0"/>
                      </a:cubicBezTo>
                      <a:cubicBezTo>
                        <a:pt x="26933" y="0"/>
                        <a:pt x="34474" y="7541"/>
                        <a:pt x="34474" y="17237"/>
                      </a:cubicBezTo>
                      <a:lnTo>
                        <a:pt x="34474" y="226235"/>
                      </a:lnTo>
                      <a:cubicBezTo>
                        <a:pt x="34474" y="235392"/>
                        <a:pt x="26933" y="243472"/>
                        <a:pt x="17237" y="2434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38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814769AF-FF84-771C-E86C-F92CF418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8C4EA57-B9D6-912A-8C2D-6F2257C9A008}"/>
              </a:ext>
            </a:extLst>
          </p:cNvPr>
          <p:cNvSpPr/>
          <p:nvPr/>
        </p:nvSpPr>
        <p:spPr>
          <a:xfrm flipH="1">
            <a:off x="10901024" y="2879213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bg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5" name="Picture Placeholder 60">
            <a:extLst>
              <a:ext uri="{FF2B5EF4-FFF2-40B4-BE49-F238E27FC236}">
                <a16:creationId xmlns:a16="http://schemas.microsoft.com/office/drawing/2014/main" id="{DF30A4E1-CFEF-A2DB-D210-7E1DE197EABF}"/>
              </a:ext>
            </a:extLst>
          </p:cNvPr>
          <p:cNvGrpSpPr/>
          <p:nvPr/>
        </p:nvGrpSpPr>
        <p:grpSpPr>
          <a:xfrm flipH="1">
            <a:off x="11247379" y="3254070"/>
            <a:ext cx="849459" cy="744421"/>
            <a:chOff x="11245762" y="3297087"/>
            <a:chExt cx="849459" cy="744421"/>
          </a:xfrm>
          <a:solidFill>
            <a:srgbClr val="FFFFFF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6B4D47A-D2ED-7B3E-5047-9479C3499D3C}"/>
                </a:ext>
              </a:extLst>
            </p:cNvPr>
            <p:cNvSpPr/>
            <p:nvPr/>
          </p:nvSpPr>
          <p:spPr>
            <a:xfrm>
              <a:off x="11245762" y="3431212"/>
              <a:ext cx="849459" cy="610296"/>
            </a:xfrm>
            <a:custGeom>
              <a:avLst/>
              <a:gdLst>
                <a:gd name="connsiteX0" fmla="*/ 747653 w 849459"/>
                <a:gd name="connsiteY0" fmla="*/ 610296 h 610296"/>
                <a:gd name="connsiteX1" fmla="*/ 101806 w 849459"/>
                <a:gd name="connsiteY1" fmla="*/ 610296 h 610296"/>
                <a:gd name="connsiteX2" fmla="*/ 0 w 849459"/>
                <a:gd name="connsiteY2" fmla="*/ 508490 h 610296"/>
                <a:gd name="connsiteX3" fmla="*/ 0 w 849459"/>
                <a:gd name="connsiteY3" fmla="*/ 101806 h 610296"/>
                <a:gd name="connsiteX4" fmla="*/ 101806 w 849459"/>
                <a:gd name="connsiteY4" fmla="*/ 0 h 610296"/>
                <a:gd name="connsiteX5" fmla="*/ 747653 w 849459"/>
                <a:gd name="connsiteY5" fmla="*/ 0 h 610296"/>
                <a:gd name="connsiteX6" fmla="*/ 849459 w 849459"/>
                <a:gd name="connsiteY6" fmla="*/ 101806 h 610296"/>
                <a:gd name="connsiteX7" fmla="*/ 849459 w 849459"/>
                <a:gd name="connsiteY7" fmla="*/ 508490 h 610296"/>
                <a:gd name="connsiteX8" fmla="*/ 747653 w 849459"/>
                <a:gd name="connsiteY8" fmla="*/ 610296 h 610296"/>
                <a:gd name="connsiteX9" fmla="*/ 101806 w 849459"/>
                <a:gd name="connsiteY9" fmla="*/ 33935 h 610296"/>
                <a:gd name="connsiteX10" fmla="*/ 33935 w 849459"/>
                <a:gd name="connsiteY10" fmla="*/ 101806 h 610296"/>
                <a:gd name="connsiteX11" fmla="*/ 33935 w 849459"/>
                <a:gd name="connsiteY11" fmla="*/ 508490 h 610296"/>
                <a:gd name="connsiteX12" fmla="*/ 101806 w 849459"/>
                <a:gd name="connsiteY12" fmla="*/ 576361 h 610296"/>
                <a:gd name="connsiteX13" fmla="*/ 747653 w 849459"/>
                <a:gd name="connsiteY13" fmla="*/ 576361 h 610296"/>
                <a:gd name="connsiteX14" fmla="*/ 815524 w 849459"/>
                <a:gd name="connsiteY14" fmla="*/ 508490 h 610296"/>
                <a:gd name="connsiteX15" fmla="*/ 815524 w 849459"/>
                <a:gd name="connsiteY15" fmla="*/ 101806 h 610296"/>
                <a:gd name="connsiteX16" fmla="*/ 747653 w 849459"/>
                <a:gd name="connsiteY16" fmla="*/ 33935 h 610296"/>
                <a:gd name="connsiteX17" fmla="*/ 101806 w 849459"/>
                <a:gd name="connsiteY17" fmla="*/ 33935 h 61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9459" h="610296">
                  <a:moveTo>
                    <a:pt x="747653" y="610296"/>
                  </a:moveTo>
                  <a:lnTo>
                    <a:pt x="101806" y="610296"/>
                  </a:lnTo>
                  <a:cubicBezTo>
                    <a:pt x="45786" y="610296"/>
                    <a:pt x="0" y="564511"/>
                    <a:pt x="0" y="508490"/>
                  </a:cubicBezTo>
                  <a:lnTo>
                    <a:pt x="0" y="101806"/>
                  </a:lnTo>
                  <a:cubicBezTo>
                    <a:pt x="0" y="45786"/>
                    <a:pt x="45786" y="0"/>
                    <a:pt x="101806" y="0"/>
                  </a:cubicBezTo>
                  <a:lnTo>
                    <a:pt x="747653" y="0"/>
                  </a:lnTo>
                  <a:cubicBezTo>
                    <a:pt x="803674" y="0"/>
                    <a:pt x="849459" y="45786"/>
                    <a:pt x="849459" y="101806"/>
                  </a:cubicBezTo>
                  <a:lnTo>
                    <a:pt x="849459" y="508490"/>
                  </a:lnTo>
                  <a:cubicBezTo>
                    <a:pt x="849459" y="564511"/>
                    <a:pt x="803674" y="610296"/>
                    <a:pt x="747653" y="610296"/>
                  </a:cubicBezTo>
                  <a:close/>
                  <a:moveTo>
                    <a:pt x="101806" y="33935"/>
                  </a:moveTo>
                  <a:cubicBezTo>
                    <a:pt x="64100" y="33935"/>
                    <a:pt x="33935" y="64639"/>
                    <a:pt x="33935" y="101806"/>
                  </a:cubicBezTo>
                  <a:lnTo>
                    <a:pt x="33935" y="508490"/>
                  </a:lnTo>
                  <a:cubicBezTo>
                    <a:pt x="33935" y="546196"/>
                    <a:pt x="64639" y="576361"/>
                    <a:pt x="101806" y="576361"/>
                  </a:cubicBezTo>
                  <a:lnTo>
                    <a:pt x="747653" y="576361"/>
                  </a:lnTo>
                  <a:cubicBezTo>
                    <a:pt x="785359" y="576361"/>
                    <a:pt x="815524" y="545658"/>
                    <a:pt x="815524" y="508490"/>
                  </a:cubicBezTo>
                  <a:lnTo>
                    <a:pt x="815524" y="101806"/>
                  </a:lnTo>
                  <a:cubicBezTo>
                    <a:pt x="815524" y="64100"/>
                    <a:pt x="784821" y="33935"/>
                    <a:pt x="747653" y="33935"/>
                  </a:cubicBezTo>
                  <a:lnTo>
                    <a:pt x="101806" y="33935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7311905-CAB0-E9E9-D309-54788F78F549}"/>
                </a:ext>
              </a:extLst>
            </p:cNvPr>
            <p:cNvSpPr/>
            <p:nvPr/>
          </p:nvSpPr>
          <p:spPr>
            <a:xfrm>
              <a:off x="11491389" y="3297087"/>
              <a:ext cx="357128" cy="168060"/>
            </a:xfrm>
            <a:custGeom>
              <a:avLst/>
              <a:gdLst>
                <a:gd name="connsiteX0" fmla="*/ 340969 w 357128"/>
                <a:gd name="connsiteY0" fmla="*/ 168060 h 168060"/>
                <a:gd name="connsiteX1" fmla="*/ 323732 w 357128"/>
                <a:gd name="connsiteY1" fmla="*/ 150823 h 168060"/>
                <a:gd name="connsiteX2" fmla="*/ 323732 w 357128"/>
                <a:gd name="connsiteY2" fmla="*/ 101806 h 168060"/>
                <a:gd name="connsiteX3" fmla="*/ 255861 w 357128"/>
                <a:gd name="connsiteY3" fmla="*/ 33935 h 168060"/>
                <a:gd name="connsiteX4" fmla="*/ 102345 w 357128"/>
                <a:gd name="connsiteY4" fmla="*/ 33935 h 168060"/>
                <a:gd name="connsiteX5" fmla="*/ 34474 w 357128"/>
                <a:gd name="connsiteY5" fmla="*/ 101806 h 168060"/>
                <a:gd name="connsiteX6" fmla="*/ 34474 w 357128"/>
                <a:gd name="connsiteY6" fmla="*/ 150823 h 168060"/>
                <a:gd name="connsiteX7" fmla="*/ 17237 w 357128"/>
                <a:gd name="connsiteY7" fmla="*/ 168060 h 168060"/>
                <a:gd name="connsiteX8" fmla="*/ 0 w 357128"/>
                <a:gd name="connsiteY8" fmla="*/ 150823 h 168060"/>
                <a:gd name="connsiteX9" fmla="*/ 0 w 357128"/>
                <a:gd name="connsiteY9" fmla="*/ 101806 h 168060"/>
                <a:gd name="connsiteX10" fmla="*/ 101806 w 357128"/>
                <a:gd name="connsiteY10" fmla="*/ 0 h 168060"/>
                <a:gd name="connsiteX11" fmla="*/ 255323 w 357128"/>
                <a:gd name="connsiteY11" fmla="*/ 0 h 168060"/>
                <a:gd name="connsiteX12" fmla="*/ 357128 w 357128"/>
                <a:gd name="connsiteY12" fmla="*/ 101806 h 168060"/>
                <a:gd name="connsiteX13" fmla="*/ 357128 w 357128"/>
                <a:gd name="connsiteY13" fmla="*/ 150823 h 168060"/>
                <a:gd name="connsiteX14" fmla="*/ 339891 w 357128"/>
                <a:gd name="connsiteY14" fmla="*/ 168060 h 16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7128" h="168060">
                  <a:moveTo>
                    <a:pt x="340969" y="168060"/>
                  </a:moveTo>
                  <a:cubicBezTo>
                    <a:pt x="331812" y="168060"/>
                    <a:pt x="323732" y="160519"/>
                    <a:pt x="323732" y="150823"/>
                  </a:cubicBezTo>
                  <a:lnTo>
                    <a:pt x="323732" y="101806"/>
                  </a:lnTo>
                  <a:cubicBezTo>
                    <a:pt x="323732" y="64100"/>
                    <a:pt x="293028" y="33935"/>
                    <a:pt x="255861" y="33935"/>
                  </a:cubicBezTo>
                  <a:lnTo>
                    <a:pt x="102345" y="33935"/>
                  </a:lnTo>
                  <a:cubicBezTo>
                    <a:pt x="64639" y="33935"/>
                    <a:pt x="34474" y="64639"/>
                    <a:pt x="34474" y="101806"/>
                  </a:cubicBezTo>
                  <a:lnTo>
                    <a:pt x="34474" y="150823"/>
                  </a:lnTo>
                  <a:cubicBezTo>
                    <a:pt x="34474" y="159981"/>
                    <a:pt x="26933" y="168060"/>
                    <a:pt x="17237" y="168060"/>
                  </a:cubicBezTo>
                  <a:cubicBezTo>
                    <a:pt x="7541" y="168060"/>
                    <a:pt x="0" y="160519"/>
                    <a:pt x="0" y="150823"/>
                  </a:cubicBezTo>
                  <a:lnTo>
                    <a:pt x="0" y="101806"/>
                  </a:lnTo>
                  <a:cubicBezTo>
                    <a:pt x="0" y="45786"/>
                    <a:pt x="45786" y="0"/>
                    <a:pt x="101806" y="0"/>
                  </a:cubicBezTo>
                  <a:lnTo>
                    <a:pt x="255323" y="0"/>
                  </a:lnTo>
                  <a:cubicBezTo>
                    <a:pt x="311343" y="0"/>
                    <a:pt x="357128" y="45786"/>
                    <a:pt x="357128" y="101806"/>
                  </a:cubicBezTo>
                  <a:lnTo>
                    <a:pt x="357128" y="150823"/>
                  </a:lnTo>
                  <a:cubicBezTo>
                    <a:pt x="357128" y="159981"/>
                    <a:pt x="349587" y="168060"/>
                    <a:pt x="339891" y="168060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8F26D2F-0271-3D5D-7C0B-85E5ADC33F8C}"/>
                </a:ext>
              </a:extLst>
            </p:cNvPr>
            <p:cNvSpPr/>
            <p:nvPr/>
          </p:nvSpPr>
          <p:spPr>
            <a:xfrm>
              <a:off x="11815120" y="3604121"/>
              <a:ext cx="34473" cy="91032"/>
            </a:xfrm>
            <a:custGeom>
              <a:avLst/>
              <a:gdLst>
                <a:gd name="connsiteX0" fmla="*/ 17237 w 34473"/>
                <a:gd name="connsiteY0" fmla="*/ 91033 h 91032"/>
                <a:gd name="connsiteX1" fmla="*/ 0 w 34473"/>
                <a:gd name="connsiteY1" fmla="*/ 73796 h 91032"/>
                <a:gd name="connsiteX2" fmla="*/ 0 w 34473"/>
                <a:gd name="connsiteY2" fmla="*/ 17237 h 91032"/>
                <a:gd name="connsiteX3" fmla="*/ 17237 w 34473"/>
                <a:gd name="connsiteY3" fmla="*/ 0 h 91032"/>
                <a:gd name="connsiteX4" fmla="*/ 34474 w 34473"/>
                <a:gd name="connsiteY4" fmla="*/ 17237 h 91032"/>
                <a:gd name="connsiteX5" fmla="*/ 34474 w 34473"/>
                <a:gd name="connsiteY5" fmla="*/ 73796 h 91032"/>
                <a:gd name="connsiteX6" fmla="*/ 17237 w 34473"/>
                <a:gd name="connsiteY6" fmla="*/ 91033 h 9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73" h="91032">
                  <a:moveTo>
                    <a:pt x="17237" y="91033"/>
                  </a:moveTo>
                  <a:cubicBezTo>
                    <a:pt x="8080" y="91033"/>
                    <a:pt x="0" y="83492"/>
                    <a:pt x="0" y="73796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cubicBezTo>
                    <a:pt x="26933" y="0"/>
                    <a:pt x="34474" y="7541"/>
                    <a:pt x="34474" y="17237"/>
                  </a:cubicBezTo>
                  <a:lnTo>
                    <a:pt x="34474" y="73796"/>
                  </a:lnTo>
                  <a:cubicBezTo>
                    <a:pt x="34474" y="82953"/>
                    <a:pt x="26933" y="91033"/>
                    <a:pt x="17237" y="91033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Picture Placeholder 60">
              <a:extLst>
                <a:ext uri="{FF2B5EF4-FFF2-40B4-BE49-F238E27FC236}">
                  <a16:creationId xmlns:a16="http://schemas.microsoft.com/office/drawing/2014/main" id="{712EC5FC-04EA-4B6A-A46A-88901F2C04EF}"/>
                </a:ext>
              </a:extLst>
            </p:cNvPr>
            <p:cNvGrpSpPr/>
            <p:nvPr/>
          </p:nvGrpSpPr>
          <p:grpSpPr>
            <a:xfrm>
              <a:off x="11409513" y="3604121"/>
              <a:ext cx="521418" cy="263941"/>
              <a:chOff x="11409513" y="3604121"/>
              <a:chExt cx="521418" cy="263941"/>
            </a:xfrm>
            <a:solidFill>
              <a:srgbClr val="FFFFFF"/>
            </a:solidFill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B15252B-D843-8DED-67D2-613BE153D1C8}"/>
                  </a:ext>
                </a:extLst>
              </p:cNvPr>
              <p:cNvSpPr/>
              <p:nvPr/>
            </p:nvSpPr>
            <p:spPr>
              <a:xfrm>
                <a:off x="11409513" y="3604121"/>
                <a:ext cx="521418" cy="34473"/>
              </a:xfrm>
              <a:custGeom>
                <a:avLst/>
                <a:gdLst>
                  <a:gd name="connsiteX0" fmla="*/ 504720 w 521418"/>
                  <a:gd name="connsiteY0" fmla="*/ 34474 h 34473"/>
                  <a:gd name="connsiteX1" fmla="*/ 17237 w 521418"/>
                  <a:gd name="connsiteY1" fmla="*/ 34474 h 34473"/>
                  <a:gd name="connsiteX2" fmla="*/ 0 w 521418"/>
                  <a:gd name="connsiteY2" fmla="*/ 17237 h 34473"/>
                  <a:gd name="connsiteX3" fmla="*/ 17237 w 521418"/>
                  <a:gd name="connsiteY3" fmla="*/ 0 h 34473"/>
                  <a:gd name="connsiteX4" fmla="*/ 504181 w 521418"/>
                  <a:gd name="connsiteY4" fmla="*/ 0 h 34473"/>
                  <a:gd name="connsiteX5" fmla="*/ 521418 w 521418"/>
                  <a:gd name="connsiteY5" fmla="*/ 17237 h 34473"/>
                  <a:gd name="connsiteX6" fmla="*/ 504181 w 521418"/>
                  <a:gd name="connsiteY6" fmla="*/ 34474 h 3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418" h="34473">
                    <a:moveTo>
                      <a:pt x="504720" y="34474"/>
                    </a:moveTo>
                    <a:lnTo>
                      <a:pt x="17237" y="34474"/>
                    </a:lnTo>
                    <a:cubicBezTo>
                      <a:pt x="8080" y="34474"/>
                      <a:pt x="0" y="26933"/>
                      <a:pt x="0" y="17237"/>
                    </a:cubicBezTo>
                    <a:cubicBezTo>
                      <a:pt x="0" y="7541"/>
                      <a:pt x="7541" y="0"/>
                      <a:pt x="17237" y="0"/>
                    </a:cubicBezTo>
                    <a:lnTo>
                      <a:pt x="504181" y="0"/>
                    </a:lnTo>
                    <a:cubicBezTo>
                      <a:pt x="513338" y="0"/>
                      <a:pt x="521418" y="7541"/>
                      <a:pt x="521418" y="17237"/>
                    </a:cubicBezTo>
                    <a:cubicBezTo>
                      <a:pt x="521418" y="26933"/>
                      <a:pt x="513877" y="34474"/>
                      <a:pt x="504181" y="344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510D2ED-EB66-293B-E121-C4A3CCA6AFD1}"/>
                  </a:ext>
                </a:extLst>
              </p:cNvPr>
              <p:cNvSpPr/>
              <p:nvPr/>
            </p:nvSpPr>
            <p:spPr>
              <a:xfrm>
                <a:off x="11409513" y="3833588"/>
                <a:ext cx="521418" cy="34473"/>
              </a:xfrm>
              <a:custGeom>
                <a:avLst/>
                <a:gdLst>
                  <a:gd name="connsiteX0" fmla="*/ 504720 w 521418"/>
                  <a:gd name="connsiteY0" fmla="*/ 34474 h 34473"/>
                  <a:gd name="connsiteX1" fmla="*/ 17237 w 521418"/>
                  <a:gd name="connsiteY1" fmla="*/ 34474 h 34473"/>
                  <a:gd name="connsiteX2" fmla="*/ 0 w 521418"/>
                  <a:gd name="connsiteY2" fmla="*/ 17237 h 34473"/>
                  <a:gd name="connsiteX3" fmla="*/ 17237 w 521418"/>
                  <a:gd name="connsiteY3" fmla="*/ 0 h 34473"/>
                  <a:gd name="connsiteX4" fmla="*/ 504181 w 521418"/>
                  <a:gd name="connsiteY4" fmla="*/ 0 h 34473"/>
                  <a:gd name="connsiteX5" fmla="*/ 521418 w 521418"/>
                  <a:gd name="connsiteY5" fmla="*/ 17237 h 34473"/>
                  <a:gd name="connsiteX6" fmla="*/ 504181 w 521418"/>
                  <a:gd name="connsiteY6" fmla="*/ 34474 h 3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418" h="34473">
                    <a:moveTo>
                      <a:pt x="504720" y="34474"/>
                    </a:moveTo>
                    <a:lnTo>
                      <a:pt x="17237" y="34474"/>
                    </a:lnTo>
                    <a:cubicBezTo>
                      <a:pt x="8080" y="34474"/>
                      <a:pt x="0" y="26933"/>
                      <a:pt x="0" y="17237"/>
                    </a:cubicBezTo>
                    <a:cubicBezTo>
                      <a:pt x="0" y="7541"/>
                      <a:pt x="7541" y="0"/>
                      <a:pt x="17237" y="0"/>
                    </a:cubicBezTo>
                    <a:lnTo>
                      <a:pt x="504181" y="0"/>
                    </a:lnTo>
                    <a:cubicBezTo>
                      <a:pt x="513338" y="0"/>
                      <a:pt x="521418" y="7541"/>
                      <a:pt x="521418" y="17237"/>
                    </a:cubicBezTo>
                    <a:cubicBezTo>
                      <a:pt x="521418" y="26933"/>
                      <a:pt x="513877" y="34474"/>
                      <a:pt x="504181" y="344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343CCC9-2311-3FC5-ABFB-1DC888F3D8B5}"/>
                </a:ext>
              </a:extLst>
            </p:cNvPr>
            <p:cNvSpPr/>
            <p:nvPr/>
          </p:nvSpPr>
          <p:spPr>
            <a:xfrm>
              <a:off x="11491389" y="3834126"/>
              <a:ext cx="34473" cy="91032"/>
            </a:xfrm>
            <a:custGeom>
              <a:avLst/>
              <a:gdLst>
                <a:gd name="connsiteX0" fmla="*/ 17237 w 34473"/>
                <a:gd name="connsiteY0" fmla="*/ 91033 h 91032"/>
                <a:gd name="connsiteX1" fmla="*/ 0 w 34473"/>
                <a:gd name="connsiteY1" fmla="*/ 73796 h 91032"/>
                <a:gd name="connsiteX2" fmla="*/ 0 w 34473"/>
                <a:gd name="connsiteY2" fmla="*/ 17237 h 91032"/>
                <a:gd name="connsiteX3" fmla="*/ 17237 w 34473"/>
                <a:gd name="connsiteY3" fmla="*/ 0 h 91032"/>
                <a:gd name="connsiteX4" fmla="*/ 34474 w 34473"/>
                <a:gd name="connsiteY4" fmla="*/ 17237 h 91032"/>
                <a:gd name="connsiteX5" fmla="*/ 34474 w 34473"/>
                <a:gd name="connsiteY5" fmla="*/ 73796 h 91032"/>
                <a:gd name="connsiteX6" fmla="*/ 17237 w 34473"/>
                <a:gd name="connsiteY6" fmla="*/ 91033 h 9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73" h="91032">
                  <a:moveTo>
                    <a:pt x="17237" y="91033"/>
                  </a:moveTo>
                  <a:cubicBezTo>
                    <a:pt x="8080" y="91033"/>
                    <a:pt x="0" y="83492"/>
                    <a:pt x="0" y="73796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cubicBezTo>
                    <a:pt x="26933" y="0"/>
                    <a:pt x="34474" y="7541"/>
                    <a:pt x="34474" y="17237"/>
                  </a:cubicBezTo>
                  <a:lnTo>
                    <a:pt x="34474" y="73796"/>
                  </a:lnTo>
                  <a:cubicBezTo>
                    <a:pt x="34474" y="82953"/>
                    <a:pt x="26933" y="91033"/>
                    <a:pt x="17237" y="91033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Freeform 59">
            <a:extLst>
              <a:ext uri="{FF2B5EF4-FFF2-40B4-BE49-F238E27FC236}">
                <a16:creationId xmlns:a16="http://schemas.microsoft.com/office/drawing/2014/main" id="{E08E5241-4F21-DE37-FB5E-4EE3B26EB9B3}"/>
              </a:ext>
            </a:extLst>
          </p:cNvPr>
          <p:cNvSpPr/>
          <p:nvPr/>
        </p:nvSpPr>
        <p:spPr>
          <a:xfrm flipH="1">
            <a:off x="16996060" y="288555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bg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2" name="Picture Placeholder 64">
            <a:extLst>
              <a:ext uri="{FF2B5EF4-FFF2-40B4-BE49-F238E27FC236}">
                <a16:creationId xmlns:a16="http://schemas.microsoft.com/office/drawing/2014/main" id="{F8CB450D-F348-9310-07F1-C510D7112F39}"/>
              </a:ext>
            </a:extLst>
          </p:cNvPr>
          <p:cNvGrpSpPr/>
          <p:nvPr/>
        </p:nvGrpSpPr>
        <p:grpSpPr>
          <a:xfrm flipH="1">
            <a:off x="17460919" y="3226523"/>
            <a:ext cx="591982" cy="885010"/>
            <a:chOff x="17479771" y="3226523"/>
            <a:chExt cx="591982" cy="885010"/>
          </a:xfrm>
          <a:solidFill>
            <a:srgbClr val="FFFFFF"/>
          </a:solidFill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8AEB888-908E-BDBD-A5A9-E5B8D62663E2}"/>
                </a:ext>
              </a:extLst>
            </p:cNvPr>
            <p:cNvSpPr/>
            <p:nvPr/>
          </p:nvSpPr>
          <p:spPr>
            <a:xfrm>
              <a:off x="17759872" y="3229755"/>
              <a:ext cx="311881" cy="694865"/>
            </a:xfrm>
            <a:custGeom>
              <a:avLst/>
              <a:gdLst>
                <a:gd name="connsiteX0" fmla="*/ 139512 w 311881"/>
                <a:gd name="connsiteY0" fmla="*/ 694865 h 694865"/>
                <a:gd name="connsiteX1" fmla="*/ 17237 w 311881"/>
                <a:gd name="connsiteY1" fmla="*/ 694865 h 694865"/>
                <a:gd name="connsiteX2" fmla="*/ 0 w 311881"/>
                <a:gd name="connsiteY2" fmla="*/ 677628 h 694865"/>
                <a:gd name="connsiteX3" fmla="*/ 0 w 311881"/>
                <a:gd name="connsiteY3" fmla="*/ 17237 h 694865"/>
                <a:gd name="connsiteX4" fmla="*/ 17237 w 311881"/>
                <a:gd name="connsiteY4" fmla="*/ 0 h 694865"/>
                <a:gd name="connsiteX5" fmla="*/ 311881 w 311881"/>
                <a:gd name="connsiteY5" fmla="*/ 294644 h 694865"/>
                <a:gd name="connsiteX6" fmla="*/ 156749 w 311881"/>
                <a:gd name="connsiteY6" fmla="*/ 553738 h 694865"/>
                <a:gd name="connsiteX7" fmla="*/ 156749 w 311881"/>
                <a:gd name="connsiteY7" fmla="*/ 677628 h 694865"/>
                <a:gd name="connsiteX8" fmla="*/ 139512 w 311881"/>
                <a:gd name="connsiteY8" fmla="*/ 694865 h 694865"/>
                <a:gd name="connsiteX9" fmla="*/ 33935 w 311881"/>
                <a:gd name="connsiteY9" fmla="*/ 660930 h 694865"/>
                <a:gd name="connsiteX10" fmla="*/ 122275 w 311881"/>
                <a:gd name="connsiteY10" fmla="*/ 660930 h 694865"/>
                <a:gd name="connsiteX11" fmla="*/ 122275 w 311881"/>
                <a:gd name="connsiteY11" fmla="*/ 543503 h 694865"/>
                <a:gd name="connsiteX12" fmla="*/ 131971 w 311881"/>
                <a:gd name="connsiteY12" fmla="*/ 528421 h 694865"/>
                <a:gd name="connsiteX13" fmla="*/ 277407 w 311881"/>
                <a:gd name="connsiteY13" fmla="*/ 295183 h 694865"/>
                <a:gd name="connsiteX14" fmla="*/ 33935 w 311881"/>
                <a:gd name="connsiteY14" fmla="*/ 35551 h 694865"/>
                <a:gd name="connsiteX15" fmla="*/ 33935 w 311881"/>
                <a:gd name="connsiteY15" fmla="*/ 661469 h 69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1881" h="694865">
                  <a:moveTo>
                    <a:pt x="139512" y="694865"/>
                  </a:moveTo>
                  <a:lnTo>
                    <a:pt x="17237" y="694865"/>
                  </a:lnTo>
                  <a:cubicBezTo>
                    <a:pt x="8080" y="694865"/>
                    <a:pt x="0" y="687324"/>
                    <a:pt x="0" y="677628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cubicBezTo>
                    <a:pt x="179372" y="0"/>
                    <a:pt x="311881" y="131971"/>
                    <a:pt x="311881" y="294644"/>
                  </a:cubicBezTo>
                  <a:cubicBezTo>
                    <a:pt x="311881" y="403991"/>
                    <a:pt x="252629" y="502027"/>
                    <a:pt x="156749" y="553738"/>
                  </a:cubicBezTo>
                  <a:lnTo>
                    <a:pt x="156749" y="677628"/>
                  </a:lnTo>
                  <a:cubicBezTo>
                    <a:pt x="156749" y="686785"/>
                    <a:pt x="149207" y="694865"/>
                    <a:pt x="139512" y="694865"/>
                  </a:cubicBezTo>
                  <a:close/>
                  <a:moveTo>
                    <a:pt x="33935" y="660930"/>
                  </a:moveTo>
                  <a:lnTo>
                    <a:pt x="122275" y="660930"/>
                  </a:lnTo>
                  <a:lnTo>
                    <a:pt x="122275" y="543503"/>
                  </a:lnTo>
                  <a:cubicBezTo>
                    <a:pt x="122275" y="537039"/>
                    <a:pt x="126045" y="531114"/>
                    <a:pt x="131971" y="528421"/>
                  </a:cubicBezTo>
                  <a:cubicBezTo>
                    <a:pt x="221926" y="484251"/>
                    <a:pt x="277407" y="394834"/>
                    <a:pt x="277407" y="295183"/>
                  </a:cubicBezTo>
                  <a:cubicBezTo>
                    <a:pt x="277407" y="157287"/>
                    <a:pt x="169676" y="44170"/>
                    <a:pt x="33935" y="35551"/>
                  </a:cubicBezTo>
                  <a:lnTo>
                    <a:pt x="33935" y="661469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Picture Placeholder 64">
              <a:extLst>
                <a:ext uri="{FF2B5EF4-FFF2-40B4-BE49-F238E27FC236}">
                  <a16:creationId xmlns:a16="http://schemas.microsoft.com/office/drawing/2014/main" id="{3BE19F6C-FBE1-61E4-AB3F-150B3863AB14}"/>
                </a:ext>
              </a:extLst>
            </p:cNvPr>
            <p:cNvGrpSpPr/>
            <p:nvPr/>
          </p:nvGrpSpPr>
          <p:grpSpPr>
            <a:xfrm>
              <a:off x="17479771" y="3226523"/>
              <a:ext cx="314776" cy="698097"/>
              <a:chOff x="17479771" y="3226523"/>
              <a:chExt cx="314776" cy="698097"/>
            </a:xfrm>
            <a:solidFill>
              <a:srgbClr val="FFFFFF"/>
            </a:solidFill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6011B26C-63B9-5507-E20E-95826662C2CF}"/>
                  </a:ext>
                </a:extLst>
              </p:cNvPr>
              <p:cNvSpPr/>
              <p:nvPr/>
            </p:nvSpPr>
            <p:spPr>
              <a:xfrm>
                <a:off x="17479771" y="3226523"/>
                <a:ext cx="314035" cy="698097"/>
              </a:xfrm>
              <a:custGeom>
                <a:avLst/>
                <a:gdLst>
                  <a:gd name="connsiteX0" fmla="*/ 297338 w 314035"/>
                  <a:gd name="connsiteY0" fmla="*/ 698097 h 698097"/>
                  <a:gd name="connsiteX1" fmla="*/ 175063 w 314035"/>
                  <a:gd name="connsiteY1" fmla="*/ 698097 h 698097"/>
                  <a:gd name="connsiteX2" fmla="*/ 157826 w 314035"/>
                  <a:gd name="connsiteY2" fmla="*/ 680860 h 698097"/>
                  <a:gd name="connsiteX3" fmla="*/ 157826 w 314035"/>
                  <a:gd name="connsiteY3" fmla="*/ 600062 h 698097"/>
                  <a:gd name="connsiteX4" fmla="*/ 129816 w 314035"/>
                  <a:gd name="connsiteY4" fmla="*/ 547812 h 698097"/>
                  <a:gd name="connsiteX5" fmla="*/ 52788 w 314035"/>
                  <a:gd name="connsiteY5" fmla="*/ 456241 h 698097"/>
                  <a:gd name="connsiteX6" fmla="*/ 61407 w 314035"/>
                  <a:gd name="connsiteY6" fmla="*/ 416919 h 698097"/>
                  <a:gd name="connsiteX7" fmla="*/ 0 w 314035"/>
                  <a:gd name="connsiteY7" fmla="*/ 312420 h 698097"/>
                  <a:gd name="connsiteX8" fmla="*/ 61407 w 314035"/>
                  <a:gd name="connsiteY8" fmla="*/ 207921 h 698097"/>
                  <a:gd name="connsiteX9" fmla="*/ 52788 w 314035"/>
                  <a:gd name="connsiteY9" fmla="*/ 168599 h 698097"/>
                  <a:gd name="connsiteX10" fmla="*/ 129816 w 314035"/>
                  <a:gd name="connsiteY10" fmla="*/ 77028 h 698097"/>
                  <a:gd name="connsiteX11" fmla="*/ 221387 w 314035"/>
                  <a:gd name="connsiteY11" fmla="*/ 0 h 698097"/>
                  <a:gd name="connsiteX12" fmla="*/ 314036 w 314035"/>
                  <a:gd name="connsiteY12" fmla="*/ 92649 h 698097"/>
                  <a:gd name="connsiteX13" fmla="*/ 314036 w 314035"/>
                  <a:gd name="connsiteY13" fmla="*/ 679783 h 698097"/>
                  <a:gd name="connsiteX14" fmla="*/ 296799 w 314035"/>
                  <a:gd name="connsiteY14" fmla="*/ 697020 h 698097"/>
                  <a:gd name="connsiteX15" fmla="*/ 191761 w 314035"/>
                  <a:gd name="connsiteY15" fmla="*/ 664162 h 698097"/>
                  <a:gd name="connsiteX16" fmla="*/ 280101 w 314035"/>
                  <a:gd name="connsiteY16" fmla="*/ 664162 h 698097"/>
                  <a:gd name="connsiteX17" fmla="*/ 280101 w 314035"/>
                  <a:gd name="connsiteY17" fmla="*/ 93726 h 698097"/>
                  <a:gd name="connsiteX18" fmla="*/ 221387 w 314035"/>
                  <a:gd name="connsiteY18" fmla="*/ 35013 h 698097"/>
                  <a:gd name="connsiteX19" fmla="*/ 162674 w 314035"/>
                  <a:gd name="connsiteY19" fmla="*/ 93726 h 698097"/>
                  <a:gd name="connsiteX20" fmla="*/ 145437 w 314035"/>
                  <a:gd name="connsiteY20" fmla="*/ 110963 h 698097"/>
                  <a:gd name="connsiteX21" fmla="*/ 86723 w 314035"/>
                  <a:gd name="connsiteY21" fmla="*/ 169676 h 698097"/>
                  <a:gd name="connsiteX22" fmla="*/ 99113 w 314035"/>
                  <a:gd name="connsiteY22" fmla="*/ 205766 h 698097"/>
                  <a:gd name="connsiteX23" fmla="*/ 101806 w 314035"/>
                  <a:gd name="connsiteY23" fmla="*/ 220849 h 698097"/>
                  <a:gd name="connsiteX24" fmla="*/ 91033 w 314035"/>
                  <a:gd name="connsiteY24" fmla="*/ 232160 h 698097"/>
                  <a:gd name="connsiteX25" fmla="*/ 33397 w 314035"/>
                  <a:gd name="connsiteY25" fmla="*/ 312959 h 698097"/>
                  <a:gd name="connsiteX26" fmla="*/ 91033 w 314035"/>
                  <a:gd name="connsiteY26" fmla="*/ 393757 h 698097"/>
                  <a:gd name="connsiteX27" fmla="*/ 101806 w 314035"/>
                  <a:gd name="connsiteY27" fmla="*/ 405069 h 698097"/>
                  <a:gd name="connsiteX28" fmla="*/ 99113 w 314035"/>
                  <a:gd name="connsiteY28" fmla="*/ 420151 h 698097"/>
                  <a:gd name="connsiteX29" fmla="*/ 86723 w 314035"/>
                  <a:gd name="connsiteY29" fmla="*/ 456241 h 698097"/>
                  <a:gd name="connsiteX30" fmla="*/ 145437 w 314035"/>
                  <a:gd name="connsiteY30" fmla="*/ 514954 h 698097"/>
                  <a:gd name="connsiteX31" fmla="*/ 162674 w 314035"/>
                  <a:gd name="connsiteY31" fmla="*/ 532191 h 698097"/>
                  <a:gd name="connsiteX32" fmla="*/ 185297 w 314035"/>
                  <a:gd name="connsiteY32" fmla="*/ 578516 h 698097"/>
                  <a:gd name="connsiteX33" fmla="*/ 191761 w 314035"/>
                  <a:gd name="connsiteY33" fmla="*/ 591982 h 698097"/>
                  <a:gd name="connsiteX34" fmla="*/ 191761 w 314035"/>
                  <a:gd name="connsiteY34" fmla="*/ 663623 h 69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14035" h="698097">
                    <a:moveTo>
                      <a:pt x="297338" y="698097"/>
                    </a:moveTo>
                    <a:lnTo>
                      <a:pt x="175063" y="698097"/>
                    </a:lnTo>
                    <a:cubicBezTo>
                      <a:pt x="165906" y="698097"/>
                      <a:pt x="157826" y="690556"/>
                      <a:pt x="157826" y="680860"/>
                    </a:cubicBezTo>
                    <a:lnTo>
                      <a:pt x="157826" y="600062"/>
                    </a:lnTo>
                    <a:cubicBezTo>
                      <a:pt x="142744" y="586057"/>
                      <a:pt x="133048" y="567743"/>
                      <a:pt x="129816" y="547812"/>
                    </a:cubicBezTo>
                    <a:cubicBezTo>
                      <a:pt x="86185" y="540271"/>
                      <a:pt x="52788" y="502027"/>
                      <a:pt x="52788" y="456241"/>
                    </a:cubicBezTo>
                    <a:cubicBezTo>
                      <a:pt x="52788" y="442775"/>
                      <a:pt x="55481" y="429308"/>
                      <a:pt x="61407" y="416919"/>
                    </a:cubicBezTo>
                    <a:cubicBezTo>
                      <a:pt x="23701" y="395912"/>
                      <a:pt x="0" y="356590"/>
                      <a:pt x="0" y="312420"/>
                    </a:cubicBezTo>
                    <a:cubicBezTo>
                      <a:pt x="0" y="268250"/>
                      <a:pt x="24239" y="228928"/>
                      <a:pt x="61407" y="207921"/>
                    </a:cubicBezTo>
                    <a:cubicBezTo>
                      <a:pt x="55481" y="195532"/>
                      <a:pt x="52788" y="182604"/>
                      <a:pt x="52788" y="168599"/>
                    </a:cubicBezTo>
                    <a:cubicBezTo>
                      <a:pt x="52788" y="122813"/>
                      <a:pt x="86185" y="84569"/>
                      <a:pt x="129816" y="77028"/>
                    </a:cubicBezTo>
                    <a:cubicBezTo>
                      <a:pt x="137357" y="33397"/>
                      <a:pt x="175602" y="0"/>
                      <a:pt x="221387" y="0"/>
                    </a:cubicBezTo>
                    <a:cubicBezTo>
                      <a:pt x="272560" y="0"/>
                      <a:pt x="314036" y="41476"/>
                      <a:pt x="314036" y="92649"/>
                    </a:cubicBezTo>
                    <a:lnTo>
                      <a:pt x="314036" y="679783"/>
                    </a:lnTo>
                    <a:cubicBezTo>
                      <a:pt x="314036" y="688940"/>
                      <a:pt x="306495" y="697020"/>
                      <a:pt x="296799" y="697020"/>
                    </a:cubicBezTo>
                    <a:close/>
                    <a:moveTo>
                      <a:pt x="191761" y="664162"/>
                    </a:moveTo>
                    <a:lnTo>
                      <a:pt x="280101" y="664162"/>
                    </a:lnTo>
                    <a:lnTo>
                      <a:pt x="280101" y="93726"/>
                    </a:lnTo>
                    <a:cubicBezTo>
                      <a:pt x="280101" y="61407"/>
                      <a:pt x="253707" y="35013"/>
                      <a:pt x="221387" y="35013"/>
                    </a:cubicBezTo>
                    <a:cubicBezTo>
                      <a:pt x="189068" y="35013"/>
                      <a:pt x="162674" y="61407"/>
                      <a:pt x="162674" y="93726"/>
                    </a:cubicBezTo>
                    <a:cubicBezTo>
                      <a:pt x="162674" y="102883"/>
                      <a:pt x="155133" y="110963"/>
                      <a:pt x="145437" y="110963"/>
                    </a:cubicBezTo>
                    <a:cubicBezTo>
                      <a:pt x="113118" y="110963"/>
                      <a:pt x="86723" y="137357"/>
                      <a:pt x="86723" y="169676"/>
                    </a:cubicBezTo>
                    <a:cubicBezTo>
                      <a:pt x="86723" y="183143"/>
                      <a:pt x="91033" y="195532"/>
                      <a:pt x="99113" y="205766"/>
                    </a:cubicBezTo>
                    <a:cubicBezTo>
                      <a:pt x="102344" y="210076"/>
                      <a:pt x="103422" y="216001"/>
                      <a:pt x="101806" y="220849"/>
                    </a:cubicBezTo>
                    <a:cubicBezTo>
                      <a:pt x="100190" y="226235"/>
                      <a:pt x="96419" y="230544"/>
                      <a:pt x="91033" y="232160"/>
                    </a:cubicBezTo>
                    <a:cubicBezTo>
                      <a:pt x="56559" y="244011"/>
                      <a:pt x="33397" y="276330"/>
                      <a:pt x="33397" y="312959"/>
                    </a:cubicBezTo>
                    <a:cubicBezTo>
                      <a:pt x="33397" y="349587"/>
                      <a:pt x="56559" y="381907"/>
                      <a:pt x="91033" y="393757"/>
                    </a:cubicBezTo>
                    <a:cubicBezTo>
                      <a:pt x="96419" y="395373"/>
                      <a:pt x="100190" y="399682"/>
                      <a:pt x="101806" y="405069"/>
                    </a:cubicBezTo>
                    <a:cubicBezTo>
                      <a:pt x="103422" y="410455"/>
                      <a:pt x="101806" y="415842"/>
                      <a:pt x="99113" y="420151"/>
                    </a:cubicBezTo>
                    <a:cubicBezTo>
                      <a:pt x="91033" y="430385"/>
                      <a:pt x="86723" y="443313"/>
                      <a:pt x="86723" y="456241"/>
                    </a:cubicBezTo>
                    <a:cubicBezTo>
                      <a:pt x="86723" y="488560"/>
                      <a:pt x="113118" y="514954"/>
                      <a:pt x="145437" y="514954"/>
                    </a:cubicBezTo>
                    <a:cubicBezTo>
                      <a:pt x="154594" y="514954"/>
                      <a:pt x="162674" y="522496"/>
                      <a:pt x="162674" y="532191"/>
                    </a:cubicBezTo>
                    <a:cubicBezTo>
                      <a:pt x="162674" y="550506"/>
                      <a:pt x="170754" y="567204"/>
                      <a:pt x="185297" y="578516"/>
                    </a:cubicBezTo>
                    <a:cubicBezTo>
                      <a:pt x="189607" y="581748"/>
                      <a:pt x="191761" y="586595"/>
                      <a:pt x="191761" y="591982"/>
                    </a:cubicBezTo>
                    <a:lnTo>
                      <a:pt x="191761" y="663623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08BEBA1D-CA4D-22AC-D72D-9B7AC8BBF041}"/>
                  </a:ext>
                </a:extLst>
              </p:cNvPr>
              <p:cNvSpPr/>
              <p:nvPr/>
            </p:nvSpPr>
            <p:spPr>
              <a:xfrm>
                <a:off x="17548197" y="3425843"/>
                <a:ext cx="97861" cy="53309"/>
              </a:xfrm>
              <a:custGeom>
                <a:avLst/>
                <a:gdLst>
                  <a:gd name="connsiteX0" fmla="*/ 64083 w 97861"/>
                  <a:gd name="connsiteY0" fmla="*/ 53310 h 53309"/>
                  <a:gd name="connsiteX1" fmla="*/ 5908 w 97861"/>
                  <a:gd name="connsiteY1" fmla="*/ 30148 h 53309"/>
                  <a:gd name="connsiteX2" fmla="*/ 4292 w 97861"/>
                  <a:gd name="connsiteY2" fmla="*/ 5908 h 53309"/>
                  <a:gd name="connsiteX3" fmla="*/ 27993 w 97861"/>
                  <a:gd name="connsiteY3" fmla="*/ 4292 h 53309"/>
                  <a:gd name="connsiteX4" fmla="*/ 73779 w 97861"/>
                  <a:gd name="connsiteY4" fmla="*/ 17220 h 53309"/>
                  <a:gd name="connsiteX5" fmla="*/ 96402 w 97861"/>
                  <a:gd name="connsiteY5" fmla="*/ 25838 h 53309"/>
                  <a:gd name="connsiteX6" fmla="*/ 87784 w 97861"/>
                  <a:gd name="connsiteY6" fmla="*/ 48462 h 53309"/>
                  <a:gd name="connsiteX7" fmla="*/ 64083 w 97861"/>
                  <a:gd name="connsiteY7" fmla="*/ 53310 h 53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861" h="53309">
                    <a:moveTo>
                      <a:pt x="64083" y="53310"/>
                    </a:moveTo>
                    <a:cubicBezTo>
                      <a:pt x="33380" y="53310"/>
                      <a:pt x="7524" y="31225"/>
                      <a:pt x="5908" y="30148"/>
                    </a:cubicBezTo>
                    <a:cubicBezTo>
                      <a:pt x="-1094" y="24222"/>
                      <a:pt x="-2172" y="13449"/>
                      <a:pt x="4292" y="5908"/>
                    </a:cubicBezTo>
                    <a:cubicBezTo>
                      <a:pt x="10217" y="-1094"/>
                      <a:pt x="20991" y="-2172"/>
                      <a:pt x="27993" y="4292"/>
                    </a:cubicBezTo>
                    <a:cubicBezTo>
                      <a:pt x="27993" y="4292"/>
                      <a:pt x="54387" y="25838"/>
                      <a:pt x="73779" y="17220"/>
                    </a:cubicBezTo>
                    <a:cubicBezTo>
                      <a:pt x="82397" y="13449"/>
                      <a:pt x="92632" y="17220"/>
                      <a:pt x="96402" y="25838"/>
                    </a:cubicBezTo>
                    <a:cubicBezTo>
                      <a:pt x="100173" y="34457"/>
                      <a:pt x="96402" y="44691"/>
                      <a:pt x="87784" y="48462"/>
                    </a:cubicBezTo>
                    <a:cubicBezTo>
                      <a:pt x="79704" y="52233"/>
                      <a:pt x="71624" y="53310"/>
                      <a:pt x="64083" y="533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8DFDBA4-C590-BE14-B17B-C80187DE5AFE}"/>
                  </a:ext>
                </a:extLst>
              </p:cNvPr>
              <p:cNvSpPr/>
              <p:nvPr/>
            </p:nvSpPr>
            <p:spPr>
              <a:xfrm>
                <a:off x="17548692" y="3595427"/>
                <a:ext cx="125609" cy="58788"/>
              </a:xfrm>
              <a:custGeom>
                <a:avLst/>
                <a:gdLst>
                  <a:gd name="connsiteX0" fmla="*/ 25344 w 125609"/>
                  <a:gd name="connsiteY0" fmla="*/ 58250 h 58788"/>
                  <a:gd name="connsiteX1" fmla="*/ 16187 w 125609"/>
                  <a:gd name="connsiteY1" fmla="*/ 58250 h 58788"/>
                  <a:gd name="connsiteX2" fmla="*/ 27 w 125609"/>
                  <a:gd name="connsiteY2" fmla="*/ 40475 h 58788"/>
                  <a:gd name="connsiteX3" fmla="*/ 17803 w 125609"/>
                  <a:gd name="connsiteY3" fmla="*/ 24315 h 58788"/>
                  <a:gd name="connsiteX4" fmla="*/ 95908 w 125609"/>
                  <a:gd name="connsiteY4" fmla="*/ 6001 h 58788"/>
                  <a:gd name="connsiteX5" fmla="*/ 119609 w 125609"/>
                  <a:gd name="connsiteY5" fmla="*/ 3846 h 58788"/>
                  <a:gd name="connsiteX6" fmla="*/ 121763 w 125609"/>
                  <a:gd name="connsiteY6" fmla="*/ 27547 h 58788"/>
                  <a:gd name="connsiteX7" fmla="*/ 25344 w 125609"/>
                  <a:gd name="connsiteY7" fmla="*/ 58789 h 5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5609" h="58788">
                    <a:moveTo>
                      <a:pt x="25344" y="58250"/>
                    </a:moveTo>
                    <a:cubicBezTo>
                      <a:pt x="20496" y="58250"/>
                      <a:pt x="17264" y="58250"/>
                      <a:pt x="16187" y="58250"/>
                    </a:cubicBezTo>
                    <a:cubicBezTo>
                      <a:pt x="7030" y="58250"/>
                      <a:pt x="-511" y="49632"/>
                      <a:pt x="27" y="40475"/>
                    </a:cubicBezTo>
                    <a:cubicBezTo>
                      <a:pt x="27" y="31317"/>
                      <a:pt x="8646" y="23776"/>
                      <a:pt x="17803" y="24315"/>
                    </a:cubicBezTo>
                    <a:cubicBezTo>
                      <a:pt x="40965" y="25392"/>
                      <a:pt x="82980" y="21622"/>
                      <a:pt x="95908" y="6001"/>
                    </a:cubicBezTo>
                    <a:cubicBezTo>
                      <a:pt x="101833" y="-1002"/>
                      <a:pt x="112606" y="-2079"/>
                      <a:pt x="119609" y="3846"/>
                    </a:cubicBezTo>
                    <a:cubicBezTo>
                      <a:pt x="126611" y="9771"/>
                      <a:pt x="127688" y="20544"/>
                      <a:pt x="121763" y="27547"/>
                    </a:cubicBezTo>
                    <a:cubicBezTo>
                      <a:pt x="98601" y="55557"/>
                      <a:pt x="46890" y="58789"/>
                      <a:pt x="25344" y="587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8143B15-95AE-7391-EA4A-ED913A546342}"/>
                  </a:ext>
                </a:extLst>
              </p:cNvPr>
              <p:cNvSpPr/>
              <p:nvPr/>
            </p:nvSpPr>
            <p:spPr>
              <a:xfrm>
                <a:off x="17602467" y="3614661"/>
                <a:ext cx="94825" cy="88572"/>
              </a:xfrm>
              <a:custGeom>
                <a:avLst/>
                <a:gdLst>
                  <a:gd name="connsiteX0" fmla="*/ 65833 w 94825"/>
                  <a:gd name="connsiteY0" fmla="*/ 88572 h 88572"/>
                  <a:gd name="connsiteX1" fmla="*/ 31898 w 94825"/>
                  <a:gd name="connsiteY1" fmla="*/ 78338 h 88572"/>
                  <a:gd name="connsiteX2" fmla="*/ 117 w 94825"/>
                  <a:gd name="connsiteY2" fmla="*/ 19086 h 88572"/>
                  <a:gd name="connsiteX3" fmla="*/ 14661 w 94825"/>
                  <a:gd name="connsiteY3" fmla="*/ 233 h 88572"/>
                  <a:gd name="connsiteX4" fmla="*/ 33514 w 94825"/>
                  <a:gd name="connsiteY4" fmla="*/ 14777 h 88572"/>
                  <a:gd name="connsiteX5" fmla="*/ 33514 w 94825"/>
                  <a:gd name="connsiteY5" fmla="*/ 14777 h 88572"/>
                  <a:gd name="connsiteX6" fmla="*/ 51289 w 94825"/>
                  <a:gd name="connsiteY6" fmla="*/ 50328 h 88572"/>
                  <a:gd name="connsiteX7" fmla="*/ 73913 w 94825"/>
                  <a:gd name="connsiteY7" fmla="*/ 53560 h 88572"/>
                  <a:gd name="connsiteX8" fmla="*/ 94382 w 94825"/>
                  <a:gd name="connsiteY8" fmla="*/ 66487 h 88572"/>
                  <a:gd name="connsiteX9" fmla="*/ 81454 w 94825"/>
                  <a:gd name="connsiteY9" fmla="*/ 86956 h 88572"/>
                  <a:gd name="connsiteX10" fmla="*/ 65833 w 94825"/>
                  <a:gd name="connsiteY10" fmla="*/ 88572 h 8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825" h="88572">
                    <a:moveTo>
                      <a:pt x="65833" y="88572"/>
                    </a:moveTo>
                    <a:cubicBezTo>
                      <a:pt x="53444" y="88572"/>
                      <a:pt x="41594" y="84802"/>
                      <a:pt x="31898" y="78338"/>
                    </a:cubicBezTo>
                    <a:cubicBezTo>
                      <a:pt x="5504" y="59485"/>
                      <a:pt x="117" y="23395"/>
                      <a:pt x="117" y="19086"/>
                    </a:cubicBezTo>
                    <a:cubicBezTo>
                      <a:pt x="-960" y="9929"/>
                      <a:pt x="5504" y="1310"/>
                      <a:pt x="14661" y="233"/>
                    </a:cubicBezTo>
                    <a:cubicBezTo>
                      <a:pt x="23818" y="-1383"/>
                      <a:pt x="32437" y="5619"/>
                      <a:pt x="33514" y="14777"/>
                    </a:cubicBezTo>
                    <a:lnTo>
                      <a:pt x="33514" y="14777"/>
                    </a:lnTo>
                    <a:cubicBezTo>
                      <a:pt x="34591" y="21779"/>
                      <a:pt x="39439" y="41709"/>
                      <a:pt x="51289" y="50328"/>
                    </a:cubicBezTo>
                    <a:cubicBezTo>
                      <a:pt x="57215" y="54637"/>
                      <a:pt x="64756" y="55714"/>
                      <a:pt x="73913" y="53560"/>
                    </a:cubicBezTo>
                    <a:cubicBezTo>
                      <a:pt x="83070" y="51405"/>
                      <a:pt x="92227" y="57330"/>
                      <a:pt x="94382" y="66487"/>
                    </a:cubicBezTo>
                    <a:cubicBezTo>
                      <a:pt x="96537" y="75645"/>
                      <a:pt x="90611" y="84802"/>
                      <a:pt x="81454" y="86956"/>
                    </a:cubicBezTo>
                    <a:cubicBezTo>
                      <a:pt x="76068" y="88034"/>
                      <a:pt x="70681" y="88572"/>
                      <a:pt x="65833" y="885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AE7D9A12-F4CD-9B91-F4AA-64F2398D0E65}"/>
                  </a:ext>
                </a:extLst>
              </p:cNvPr>
              <p:cNvSpPr/>
              <p:nvPr/>
            </p:nvSpPr>
            <p:spPr>
              <a:xfrm>
                <a:off x="17673484" y="3491339"/>
                <a:ext cx="121063" cy="66456"/>
              </a:xfrm>
              <a:custGeom>
                <a:avLst/>
                <a:gdLst>
                  <a:gd name="connsiteX0" fmla="*/ 59993 w 121063"/>
                  <a:gd name="connsiteY0" fmla="*/ 66457 h 66456"/>
                  <a:gd name="connsiteX1" fmla="*/ 31444 w 121063"/>
                  <a:gd name="connsiteY1" fmla="*/ 59454 h 66456"/>
                  <a:gd name="connsiteX2" fmla="*/ 741 w 121063"/>
                  <a:gd name="connsiteY2" fmla="*/ 22826 h 66456"/>
                  <a:gd name="connsiteX3" fmla="*/ 12053 w 121063"/>
                  <a:gd name="connsiteY3" fmla="*/ 1280 h 66456"/>
                  <a:gd name="connsiteX4" fmla="*/ 33599 w 121063"/>
                  <a:gd name="connsiteY4" fmla="*/ 12591 h 66456"/>
                  <a:gd name="connsiteX5" fmla="*/ 69150 w 121063"/>
                  <a:gd name="connsiteY5" fmla="*/ 30906 h 66456"/>
                  <a:gd name="connsiteX6" fmla="*/ 88003 w 121063"/>
                  <a:gd name="connsiteY6" fmla="*/ 12053 h 66456"/>
                  <a:gd name="connsiteX7" fmla="*/ 109011 w 121063"/>
                  <a:gd name="connsiteY7" fmla="*/ 741 h 66456"/>
                  <a:gd name="connsiteX8" fmla="*/ 120322 w 121063"/>
                  <a:gd name="connsiteY8" fmla="*/ 21748 h 66456"/>
                  <a:gd name="connsiteX9" fmla="*/ 79385 w 121063"/>
                  <a:gd name="connsiteY9" fmla="*/ 63225 h 66456"/>
                  <a:gd name="connsiteX10" fmla="*/ 60532 w 121063"/>
                  <a:gd name="connsiteY10" fmla="*/ 65918 h 66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1063" h="66456">
                    <a:moveTo>
                      <a:pt x="59993" y="66457"/>
                    </a:moveTo>
                    <a:cubicBezTo>
                      <a:pt x="50297" y="66457"/>
                      <a:pt x="40063" y="64302"/>
                      <a:pt x="31444" y="59454"/>
                    </a:cubicBezTo>
                    <a:cubicBezTo>
                      <a:pt x="16901" y="51913"/>
                      <a:pt x="5589" y="38985"/>
                      <a:pt x="741" y="22826"/>
                    </a:cubicBezTo>
                    <a:cubicBezTo>
                      <a:pt x="-1952" y="13669"/>
                      <a:pt x="2896" y="4512"/>
                      <a:pt x="12053" y="1280"/>
                    </a:cubicBezTo>
                    <a:cubicBezTo>
                      <a:pt x="21210" y="-1414"/>
                      <a:pt x="30367" y="3434"/>
                      <a:pt x="33599" y="12591"/>
                    </a:cubicBezTo>
                    <a:cubicBezTo>
                      <a:pt x="38447" y="27674"/>
                      <a:pt x="54068" y="35754"/>
                      <a:pt x="69150" y="30906"/>
                    </a:cubicBezTo>
                    <a:cubicBezTo>
                      <a:pt x="78307" y="28212"/>
                      <a:pt x="85310" y="21210"/>
                      <a:pt x="88003" y="12053"/>
                    </a:cubicBezTo>
                    <a:cubicBezTo>
                      <a:pt x="90696" y="2896"/>
                      <a:pt x="100392" y="-1952"/>
                      <a:pt x="109011" y="741"/>
                    </a:cubicBezTo>
                    <a:cubicBezTo>
                      <a:pt x="118168" y="3434"/>
                      <a:pt x="123016" y="13130"/>
                      <a:pt x="120322" y="21748"/>
                    </a:cubicBezTo>
                    <a:cubicBezTo>
                      <a:pt x="114397" y="41679"/>
                      <a:pt x="99315" y="57300"/>
                      <a:pt x="79385" y="63225"/>
                    </a:cubicBezTo>
                    <a:cubicBezTo>
                      <a:pt x="73459" y="65380"/>
                      <a:pt x="66996" y="65918"/>
                      <a:pt x="60532" y="659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1B90C97-5EEC-5EB3-D718-803BB0888D79}"/>
                  </a:ext>
                </a:extLst>
              </p:cNvPr>
              <p:cNvSpPr/>
              <p:nvPr/>
            </p:nvSpPr>
            <p:spPr>
              <a:xfrm>
                <a:off x="17608041" y="3303023"/>
                <a:ext cx="106162" cy="78094"/>
              </a:xfrm>
              <a:custGeom>
                <a:avLst/>
                <a:gdLst>
                  <a:gd name="connsiteX0" fmla="*/ 78574 w 106162"/>
                  <a:gd name="connsiteY0" fmla="*/ 77556 h 78094"/>
                  <a:gd name="connsiteX1" fmla="*/ 1007 w 106162"/>
                  <a:gd name="connsiteY1" fmla="*/ 22613 h 78094"/>
                  <a:gd name="connsiteX2" fmla="*/ 11242 w 106162"/>
                  <a:gd name="connsiteY2" fmla="*/ 1067 h 78094"/>
                  <a:gd name="connsiteX3" fmla="*/ 32788 w 106162"/>
                  <a:gd name="connsiteY3" fmla="*/ 11301 h 78094"/>
                  <a:gd name="connsiteX4" fmla="*/ 86653 w 106162"/>
                  <a:gd name="connsiteY4" fmla="*/ 43082 h 78094"/>
                  <a:gd name="connsiteX5" fmla="*/ 106045 w 106162"/>
                  <a:gd name="connsiteY5" fmla="*/ 57626 h 78094"/>
                  <a:gd name="connsiteX6" fmla="*/ 91501 w 106162"/>
                  <a:gd name="connsiteY6" fmla="*/ 77017 h 78094"/>
                  <a:gd name="connsiteX7" fmla="*/ 78574 w 106162"/>
                  <a:gd name="connsiteY7" fmla="*/ 78095 h 78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162" h="78094">
                    <a:moveTo>
                      <a:pt x="78574" y="77556"/>
                    </a:moveTo>
                    <a:cubicBezTo>
                      <a:pt x="33326" y="77556"/>
                      <a:pt x="8548" y="43082"/>
                      <a:pt x="1007" y="22613"/>
                    </a:cubicBezTo>
                    <a:cubicBezTo>
                      <a:pt x="-2225" y="13995"/>
                      <a:pt x="2623" y="4299"/>
                      <a:pt x="11242" y="1067"/>
                    </a:cubicBezTo>
                    <a:cubicBezTo>
                      <a:pt x="19860" y="-2165"/>
                      <a:pt x="29556" y="2144"/>
                      <a:pt x="32788" y="11301"/>
                    </a:cubicBezTo>
                    <a:cubicBezTo>
                      <a:pt x="34404" y="15072"/>
                      <a:pt x="48409" y="48469"/>
                      <a:pt x="86653" y="43082"/>
                    </a:cubicBezTo>
                    <a:cubicBezTo>
                      <a:pt x="96349" y="41466"/>
                      <a:pt x="104429" y="48469"/>
                      <a:pt x="106045" y="57626"/>
                    </a:cubicBezTo>
                    <a:cubicBezTo>
                      <a:pt x="107122" y="66783"/>
                      <a:pt x="100658" y="75401"/>
                      <a:pt x="91501" y="77017"/>
                    </a:cubicBezTo>
                    <a:cubicBezTo>
                      <a:pt x="87192" y="77556"/>
                      <a:pt x="82344" y="78095"/>
                      <a:pt x="78574" y="780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FF9ED1F-B616-AADE-874D-62BDD8EE1986}"/>
                </a:ext>
              </a:extLst>
            </p:cNvPr>
            <p:cNvSpPr/>
            <p:nvPr/>
          </p:nvSpPr>
          <p:spPr>
            <a:xfrm>
              <a:off x="17759333" y="3452758"/>
              <a:ext cx="185297" cy="471861"/>
            </a:xfrm>
            <a:custGeom>
              <a:avLst/>
              <a:gdLst>
                <a:gd name="connsiteX0" fmla="*/ 74334 w 185297"/>
                <a:gd name="connsiteY0" fmla="*/ 471862 h 471861"/>
                <a:gd name="connsiteX1" fmla="*/ 57097 w 185297"/>
                <a:gd name="connsiteY1" fmla="*/ 454625 h 471861"/>
                <a:gd name="connsiteX2" fmla="*/ 57097 w 185297"/>
                <a:gd name="connsiteY2" fmla="*/ 171831 h 471861"/>
                <a:gd name="connsiteX3" fmla="*/ 17237 w 185297"/>
                <a:gd name="connsiteY3" fmla="*/ 171831 h 471861"/>
                <a:gd name="connsiteX4" fmla="*/ 0 w 185297"/>
                <a:gd name="connsiteY4" fmla="*/ 154594 h 471861"/>
                <a:gd name="connsiteX5" fmla="*/ 17237 w 185297"/>
                <a:gd name="connsiteY5" fmla="*/ 137357 h 471861"/>
                <a:gd name="connsiteX6" fmla="*/ 57097 w 185297"/>
                <a:gd name="connsiteY6" fmla="*/ 137357 h 471861"/>
                <a:gd name="connsiteX7" fmla="*/ 57097 w 185297"/>
                <a:gd name="connsiteY7" fmla="*/ 64100 h 471861"/>
                <a:gd name="connsiteX8" fmla="*/ 121197 w 185297"/>
                <a:gd name="connsiteY8" fmla="*/ 0 h 471861"/>
                <a:gd name="connsiteX9" fmla="*/ 185297 w 185297"/>
                <a:gd name="connsiteY9" fmla="*/ 64100 h 471861"/>
                <a:gd name="connsiteX10" fmla="*/ 185297 w 185297"/>
                <a:gd name="connsiteY10" fmla="*/ 107192 h 471861"/>
                <a:gd name="connsiteX11" fmla="*/ 121197 w 185297"/>
                <a:gd name="connsiteY11" fmla="*/ 171292 h 471861"/>
                <a:gd name="connsiteX12" fmla="*/ 91033 w 185297"/>
                <a:gd name="connsiteY12" fmla="*/ 171292 h 471861"/>
                <a:gd name="connsiteX13" fmla="*/ 91033 w 185297"/>
                <a:gd name="connsiteY13" fmla="*/ 454086 h 471861"/>
                <a:gd name="connsiteX14" fmla="*/ 73796 w 185297"/>
                <a:gd name="connsiteY14" fmla="*/ 471323 h 471861"/>
                <a:gd name="connsiteX15" fmla="*/ 91571 w 185297"/>
                <a:gd name="connsiteY15" fmla="*/ 137896 h 471861"/>
                <a:gd name="connsiteX16" fmla="*/ 121736 w 185297"/>
                <a:gd name="connsiteY16" fmla="*/ 137896 h 471861"/>
                <a:gd name="connsiteX17" fmla="*/ 151901 w 185297"/>
                <a:gd name="connsiteY17" fmla="*/ 107731 h 471861"/>
                <a:gd name="connsiteX18" fmla="*/ 151901 w 185297"/>
                <a:gd name="connsiteY18" fmla="*/ 64639 h 471861"/>
                <a:gd name="connsiteX19" fmla="*/ 121736 w 185297"/>
                <a:gd name="connsiteY19" fmla="*/ 34474 h 471861"/>
                <a:gd name="connsiteX20" fmla="*/ 91571 w 185297"/>
                <a:gd name="connsiteY20" fmla="*/ 64639 h 471861"/>
                <a:gd name="connsiteX21" fmla="*/ 91571 w 185297"/>
                <a:gd name="connsiteY21" fmla="*/ 137896 h 47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5297" h="471861">
                  <a:moveTo>
                    <a:pt x="74334" y="471862"/>
                  </a:moveTo>
                  <a:cubicBezTo>
                    <a:pt x="65177" y="471862"/>
                    <a:pt x="57097" y="464321"/>
                    <a:pt x="57097" y="454625"/>
                  </a:cubicBezTo>
                  <a:lnTo>
                    <a:pt x="57097" y="171831"/>
                  </a:lnTo>
                  <a:lnTo>
                    <a:pt x="17237" y="171831"/>
                  </a:lnTo>
                  <a:cubicBezTo>
                    <a:pt x="8080" y="171831"/>
                    <a:pt x="0" y="164290"/>
                    <a:pt x="0" y="154594"/>
                  </a:cubicBezTo>
                  <a:cubicBezTo>
                    <a:pt x="0" y="144898"/>
                    <a:pt x="7541" y="137357"/>
                    <a:pt x="17237" y="137357"/>
                  </a:cubicBezTo>
                  <a:lnTo>
                    <a:pt x="57097" y="137357"/>
                  </a:lnTo>
                  <a:lnTo>
                    <a:pt x="57097" y="64100"/>
                  </a:lnTo>
                  <a:cubicBezTo>
                    <a:pt x="57097" y="28549"/>
                    <a:pt x="85646" y="0"/>
                    <a:pt x="121197" y="0"/>
                  </a:cubicBezTo>
                  <a:cubicBezTo>
                    <a:pt x="156749" y="0"/>
                    <a:pt x="185297" y="28549"/>
                    <a:pt x="185297" y="64100"/>
                  </a:cubicBezTo>
                  <a:lnTo>
                    <a:pt x="185297" y="107192"/>
                  </a:lnTo>
                  <a:cubicBezTo>
                    <a:pt x="185297" y="142744"/>
                    <a:pt x="156749" y="171292"/>
                    <a:pt x="121197" y="171292"/>
                  </a:cubicBezTo>
                  <a:lnTo>
                    <a:pt x="91033" y="171292"/>
                  </a:lnTo>
                  <a:lnTo>
                    <a:pt x="91033" y="454086"/>
                  </a:lnTo>
                  <a:cubicBezTo>
                    <a:pt x="91033" y="463243"/>
                    <a:pt x="83492" y="471323"/>
                    <a:pt x="73796" y="471323"/>
                  </a:cubicBezTo>
                  <a:close/>
                  <a:moveTo>
                    <a:pt x="91571" y="137896"/>
                  </a:moveTo>
                  <a:lnTo>
                    <a:pt x="121736" y="137896"/>
                  </a:lnTo>
                  <a:cubicBezTo>
                    <a:pt x="138434" y="137896"/>
                    <a:pt x="151901" y="124429"/>
                    <a:pt x="151901" y="107731"/>
                  </a:cubicBezTo>
                  <a:lnTo>
                    <a:pt x="151901" y="64639"/>
                  </a:lnTo>
                  <a:cubicBezTo>
                    <a:pt x="151901" y="47940"/>
                    <a:pt x="138434" y="34474"/>
                    <a:pt x="121736" y="34474"/>
                  </a:cubicBezTo>
                  <a:cubicBezTo>
                    <a:pt x="105038" y="34474"/>
                    <a:pt x="91571" y="47940"/>
                    <a:pt x="91571" y="64639"/>
                  </a:cubicBezTo>
                  <a:lnTo>
                    <a:pt x="91571" y="137896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D230322-6703-C95A-CCEC-39934DCA9C6F}"/>
                </a:ext>
              </a:extLst>
            </p:cNvPr>
            <p:cNvSpPr/>
            <p:nvPr/>
          </p:nvSpPr>
          <p:spPr>
            <a:xfrm>
              <a:off x="17640290" y="3947244"/>
              <a:ext cx="271482" cy="95880"/>
            </a:xfrm>
            <a:custGeom>
              <a:avLst/>
              <a:gdLst>
                <a:gd name="connsiteX0" fmla="*/ 254245 w 271482"/>
                <a:gd name="connsiteY0" fmla="*/ 95881 h 95880"/>
                <a:gd name="connsiteX1" fmla="*/ 17237 w 271482"/>
                <a:gd name="connsiteY1" fmla="*/ 95881 h 95880"/>
                <a:gd name="connsiteX2" fmla="*/ 0 w 271482"/>
                <a:gd name="connsiteY2" fmla="*/ 78644 h 95880"/>
                <a:gd name="connsiteX3" fmla="*/ 0 w 271482"/>
                <a:gd name="connsiteY3" fmla="*/ 17237 h 95880"/>
                <a:gd name="connsiteX4" fmla="*/ 17237 w 271482"/>
                <a:gd name="connsiteY4" fmla="*/ 0 h 95880"/>
                <a:gd name="connsiteX5" fmla="*/ 254245 w 271482"/>
                <a:gd name="connsiteY5" fmla="*/ 0 h 95880"/>
                <a:gd name="connsiteX6" fmla="*/ 271482 w 271482"/>
                <a:gd name="connsiteY6" fmla="*/ 17237 h 95880"/>
                <a:gd name="connsiteX7" fmla="*/ 271482 w 271482"/>
                <a:gd name="connsiteY7" fmla="*/ 78644 h 95880"/>
                <a:gd name="connsiteX8" fmla="*/ 254245 w 271482"/>
                <a:gd name="connsiteY8" fmla="*/ 95881 h 95880"/>
                <a:gd name="connsiteX9" fmla="*/ 34474 w 271482"/>
                <a:gd name="connsiteY9" fmla="*/ 61945 h 95880"/>
                <a:gd name="connsiteX10" fmla="*/ 237547 w 271482"/>
                <a:gd name="connsiteY10" fmla="*/ 61945 h 95880"/>
                <a:gd name="connsiteX11" fmla="*/ 237547 w 271482"/>
                <a:gd name="connsiteY11" fmla="*/ 34474 h 95880"/>
                <a:gd name="connsiteX12" fmla="*/ 34474 w 271482"/>
                <a:gd name="connsiteY12" fmla="*/ 34474 h 95880"/>
                <a:gd name="connsiteX13" fmla="*/ 34474 w 271482"/>
                <a:gd name="connsiteY13" fmla="*/ 61945 h 9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1482" h="95880">
                  <a:moveTo>
                    <a:pt x="254245" y="95881"/>
                  </a:moveTo>
                  <a:lnTo>
                    <a:pt x="17237" y="95881"/>
                  </a:lnTo>
                  <a:cubicBezTo>
                    <a:pt x="8080" y="95881"/>
                    <a:pt x="0" y="88340"/>
                    <a:pt x="0" y="78644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lnTo>
                    <a:pt x="254245" y="0"/>
                  </a:lnTo>
                  <a:cubicBezTo>
                    <a:pt x="263402" y="0"/>
                    <a:pt x="271482" y="7541"/>
                    <a:pt x="271482" y="17237"/>
                  </a:cubicBezTo>
                  <a:lnTo>
                    <a:pt x="271482" y="78644"/>
                  </a:lnTo>
                  <a:cubicBezTo>
                    <a:pt x="271482" y="87801"/>
                    <a:pt x="263941" y="95881"/>
                    <a:pt x="254245" y="95881"/>
                  </a:cubicBezTo>
                  <a:close/>
                  <a:moveTo>
                    <a:pt x="34474" y="61945"/>
                  </a:moveTo>
                  <a:lnTo>
                    <a:pt x="237547" y="61945"/>
                  </a:lnTo>
                  <a:lnTo>
                    <a:pt x="237547" y="34474"/>
                  </a:lnTo>
                  <a:lnTo>
                    <a:pt x="34474" y="34474"/>
                  </a:lnTo>
                  <a:lnTo>
                    <a:pt x="34474" y="61945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0888FA4F-ABB6-5618-308F-8C5F356B1B9A}"/>
                </a:ext>
              </a:extLst>
            </p:cNvPr>
            <p:cNvSpPr/>
            <p:nvPr/>
          </p:nvSpPr>
          <p:spPr>
            <a:xfrm>
              <a:off x="17690924" y="4009189"/>
              <a:ext cx="171292" cy="102344"/>
            </a:xfrm>
            <a:custGeom>
              <a:avLst/>
              <a:gdLst>
                <a:gd name="connsiteX0" fmla="*/ 85108 w 171292"/>
                <a:gd name="connsiteY0" fmla="*/ 102344 h 102344"/>
                <a:gd name="connsiteX1" fmla="*/ 0 w 171292"/>
                <a:gd name="connsiteY1" fmla="*/ 17237 h 102344"/>
                <a:gd name="connsiteX2" fmla="*/ 17237 w 171292"/>
                <a:gd name="connsiteY2" fmla="*/ 0 h 102344"/>
                <a:gd name="connsiteX3" fmla="*/ 34474 w 171292"/>
                <a:gd name="connsiteY3" fmla="*/ 17237 h 102344"/>
                <a:gd name="connsiteX4" fmla="*/ 85646 w 171292"/>
                <a:gd name="connsiteY4" fmla="*/ 68409 h 102344"/>
                <a:gd name="connsiteX5" fmla="*/ 136818 w 171292"/>
                <a:gd name="connsiteY5" fmla="*/ 17237 h 102344"/>
                <a:gd name="connsiteX6" fmla="*/ 154055 w 171292"/>
                <a:gd name="connsiteY6" fmla="*/ 0 h 102344"/>
                <a:gd name="connsiteX7" fmla="*/ 171292 w 171292"/>
                <a:gd name="connsiteY7" fmla="*/ 17237 h 102344"/>
                <a:gd name="connsiteX8" fmla="*/ 86185 w 171292"/>
                <a:gd name="connsiteY8" fmla="*/ 102344 h 10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292" h="102344">
                  <a:moveTo>
                    <a:pt x="85108" y="102344"/>
                  </a:moveTo>
                  <a:cubicBezTo>
                    <a:pt x="38245" y="102344"/>
                    <a:pt x="0" y="64100"/>
                    <a:pt x="0" y="17237"/>
                  </a:cubicBezTo>
                  <a:cubicBezTo>
                    <a:pt x="0" y="8080"/>
                    <a:pt x="7541" y="0"/>
                    <a:pt x="17237" y="0"/>
                  </a:cubicBezTo>
                  <a:cubicBezTo>
                    <a:pt x="26933" y="0"/>
                    <a:pt x="34474" y="7541"/>
                    <a:pt x="34474" y="17237"/>
                  </a:cubicBezTo>
                  <a:cubicBezTo>
                    <a:pt x="34474" y="45247"/>
                    <a:pt x="57636" y="68409"/>
                    <a:pt x="85646" y="68409"/>
                  </a:cubicBezTo>
                  <a:cubicBezTo>
                    <a:pt x="113656" y="68409"/>
                    <a:pt x="136818" y="45247"/>
                    <a:pt x="136818" y="17237"/>
                  </a:cubicBezTo>
                  <a:cubicBezTo>
                    <a:pt x="136818" y="8080"/>
                    <a:pt x="144360" y="0"/>
                    <a:pt x="154055" y="0"/>
                  </a:cubicBezTo>
                  <a:cubicBezTo>
                    <a:pt x="163751" y="0"/>
                    <a:pt x="171292" y="7541"/>
                    <a:pt x="171292" y="17237"/>
                  </a:cubicBezTo>
                  <a:cubicBezTo>
                    <a:pt x="171292" y="64100"/>
                    <a:pt x="133048" y="102344"/>
                    <a:pt x="86185" y="10234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 9">
            <a:extLst>
              <a:ext uri="{FF2B5EF4-FFF2-40B4-BE49-F238E27FC236}">
                <a16:creationId xmlns:a16="http://schemas.microsoft.com/office/drawing/2014/main" id="{6BF2F146-538C-64AD-B001-E611D120622C}"/>
              </a:ext>
            </a:extLst>
          </p:cNvPr>
          <p:cNvSpPr/>
          <p:nvPr/>
        </p:nvSpPr>
        <p:spPr>
          <a:xfrm flipH="1">
            <a:off x="4805986" y="288555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bg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Picture Placeholder 56">
            <a:extLst>
              <a:ext uri="{FF2B5EF4-FFF2-40B4-BE49-F238E27FC236}">
                <a16:creationId xmlns:a16="http://schemas.microsoft.com/office/drawing/2014/main" id="{583B5791-D325-EE67-F459-3E4F29D4836E}"/>
              </a:ext>
            </a:extLst>
          </p:cNvPr>
          <p:cNvGrpSpPr/>
          <p:nvPr/>
        </p:nvGrpSpPr>
        <p:grpSpPr>
          <a:xfrm flipH="1">
            <a:off x="5162576" y="3286928"/>
            <a:ext cx="849997" cy="711563"/>
            <a:chOff x="5139951" y="3313785"/>
            <a:chExt cx="849997" cy="711563"/>
          </a:xfrm>
          <a:solidFill>
            <a:srgbClr val="FFFFFF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1D22EF-8998-F809-47C0-15019058A3FD}"/>
                </a:ext>
              </a:extLst>
            </p:cNvPr>
            <p:cNvSpPr/>
            <p:nvPr/>
          </p:nvSpPr>
          <p:spPr>
            <a:xfrm>
              <a:off x="5179273" y="3739862"/>
              <a:ext cx="772970" cy="285487"/>
            </a:xfrm>
            <a:custGeom>
              <a:avLst/>
              <a:gdLst>
                <a:gd name="connsiteX0" fmla="*/ 712641 w 772970"/>
                <a:gd name="connsiteY0" fmla="*/ 285487 h 285487"/>
                <a:gd name="connsiteX1" fmla="*/ 59791 w 772970"/>
                <a:gd name="connsiteY1" fmla="*/ 285487 h 285487"/>
                <a:gd name="connsiteX2" fmla="*/ 0 w 772970"/>
                <a:gd name="connsiteY2" fmla="*/ 225697 h 285487"/>
                <a:gd name="connsiteX3" fmla="*/ 0 w 772970"/>
                <a:gd name="connsiteY3" fmla="*/ 17237 h 285487"/>
                <a:gd name="connsiteX4" fmla="*/ 17237 w 772970"/>
                <a:gd name="connsiteY4" fmla="*/ 0 h 285487"/>
                <a:gd name="connsiteX5" fmla="*/ 323732 w 772970"/>
                <a:gd name="connsiteY5" fmla="*/ 0 h 285487"/>
                <a:gd name="connsiteX6" fmla="*/ 340969 w 772970"/>
                <a:gd name="connsiteY6" fmla="*/ 17237 h 285487"/>
                <a:gd name="connsiteX7" fmla="*/ 340969 w 772970"/>
                <a:gd name="connsiteY7" fmla="*/ 62484 h 285487"/>
                <a:gd name="connsiteX8" fmla="*/ 432001 w 772970"/>
                <a:gd name="connsiteY8" fmla="*/ 62484 h 285487"/>
                <a:gd name="connsiteX9" fmla="*/ 432001 w 772970"/>
                <a:gd name="connsiteY9" fmla="*/ 17237 h 285487"/>
                <a:gd name="connsiteX10" fmla="*/ 449238 w 772970"/>
                <a:gd name="connsiteY10" fmla="*/ 0 h 285487"/>
                <a:gd name="connsiteX11" fmla="*/ 755733 w 772970"/>
                <a:gd name="connsiteY11" fmla="*/ 0 h 285487"/>
                <a:gd name="connsiteX12" fmla="*/ 772970 w 772970"/>
                <a:gd name="connsiteY12" fmla="*/ 17237 h 285487"/>
                <a:gd name="connsiteX13" fmla="*/ 772970 w 772970"/>
                <a:gd name="connsiteY13" fmla="*/ 225697 h 285487"/>
                <a:gd name="connsiteX14" fmla="*/ 713180 w 772970"/>
                <a:gd name="connsiteY14" fmla="*/ 285487 h 285487"/>
                <a:gd name="connsiteX15" fmla="*/ 33935 w 772970"/>
                <a:gd name="connsiteY15" fmla="*/ 33935 h 285487"/>
                <a:gd name="connsiteX16" fmla="*/ 33935 w 772970"/>
                <a:gd name="connsiteY16" fmla="*/ 225697 h 285487"/>
                <a:gd name="connsiteX17" fmla="*/ 59791 w 772970"/>
                <a:gd name="connsiteY17" fmla="*/ 251552 h 285487"/>
                <a:gd name="connsiteX18" fmla="*/ 712641 w 772970"/>
                <a:gd name="connsiteY18" fmla="*/ 251552 h 285487"/>
                <a:gd name="connsiteX19" fmla="*/ 738496 w 772970"/>
                <a:gd name="connsiteY19" fmla="*/ 225697 h 285487"/>
                <a:gd name="connsiteX20" fmla="*/ 738496 w 772970"/>
                <a:gd name="connsiteY20" fmla="*/ 33935 h 285487"/>
                <a:gd name="connsiteX21" fmla="*/ 465937 w 772970"/>
                <a:gd name="connsiteY21" fmla="*/ 33935 h 285487"/>
                <a:gd name="connsiteX22" fmla="*/ 465937 w 772970"/>
                <a:gd name="connsiteY22" fmla="*/ 79182 h 285487"/>
                <a:gd name="connsiteX23" fmla="*/ 448700 w 772970"/>
                <a:gd name="connsiteY23" fmla="*/ 96419 h 285487"/>
                <a:gd name="connsiteX24" fmla="*/ 323732 w 772970"/>
                <a:gd name="connsiteY24" fmla="*/ 96419 h 285487"/>
                <a:gd name="connsiteX25" fmla="*/ 306495 w 772970"/>
                <a:gd name="connsiteY25" fmla="*/ 79182 h 285487"/>
                <a:gd name="connsiteX26" fmla="*/ 306495 w 772970"/>
                <a:gd name="connsiteY26" fmla="*/ 33935 h 285487"/>
                <a:gd name="connsiteX27" fmla="*/ 33935 w 772970"/>
                <a:gd name="connsiteY27" fmla="*/ 33935 h 28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72970" h="285487">
                  <a:moveTo>
                    <a:pt x="712641" y="285487"/>
                  </a:moveTo>
                  <a:lnTo>
                    <a:pt x="59791" y="285487"/>
                  </a:lnTo>
                  <a:cubicBezTo>
                    <a:pt x="26933" y="285487"/>
                    <a:pt x="0" y="258555"/>
                    <a:pt x="0" y="225697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lnTo>
                    <a:pt x="323732" y="0"/>
                  </a:lnTo>
                  <a:cubicBezTo>
                    <a:pt x="332889" y="0"/>
                    <a:pt x="340969" y="7541"/>
                    <a:pt x="340969" y="17237"/>
                  </a:cubicBezTo>
                  <a:lnTo>
                    <a:pt x="340969" y="62484"/>
                  </a:lnTo>
                  <a:lnTo>
                    <a:pt x="432001" y="62484"/>
                  </a:lnTo>
                  <a:lnTo>
                    <a:pt x="432001" y="17237"/>
                  </a:lnTo>
                  <a:cubicBezTo>
                    <a:pt x="432001" y="8080"/>
                    <a:pt x="439543" y="0"/>
                    <a:pt x="449238" y="0"/>
                  </a:cubicBezTo>
                  <a:lnTo>
                    <a:pt x="755733" y="0"/>
                  </a:lnTo>
                  <a:cubicBezTo>
                    <a:pt x="764890" y="0"/>
                    <a:pt x="772970" y="7541"/>
                    <a:pt x="772970" y="17237"/>
                  </a:cubicBezTo>
                  <a:lnTo>
                    <a:pt x="772970" y="225697"/>
                  </a:lnTo>
                  <a:cubicBezTo>
                    <a:pt x="772970" y="258555"/>
                    <a:pt x="746037" y="285487"/>
                    <a:pt x="713180" y="285487"/>
                  </a:cubicBezTo>
                  <a:close/>
                  <a:moveTo>
                    <a:pt x="33935" y="33935"/>
                  </a:moveTo>
                  <a:lnTo>
                    <a:pt x="33935" y="225697"/>
                  </a:lnTo>
                  <a:cubicBezTo>
                    <a:pt x="33935" y="239702"/>
                    <a:pt x="45786" y="251552"/>
                    <a:pt x="59791" y="251552"/>
                  </a:cubicBezTo>
                  <a:lnTo>
                    <a:pt x="712641" y="251552"/>
                  </a:lnTo>
                  <a:cubicBezTo>
                    <a:pt x="726646" y="251552"/>
                    <a:pt x="738496" y="239702"/>
                    <a:pt x="738496" y="225697"/>
                  </a:cubicBezTo>
                  <a:lnTo>
                    <a:pt x="738496" y="33935"/>
                  </a:lnTo>
                  <a:lnTo>
                    <a:pt x="465937" y="33935"/>
                  </a:lnTo>
                  <a:lnTo>
                    <a:pt x="465937" y="79182"/>
                  </a:lnTo>
                  <a:cubicBezTo>
                    <a:pt x="465937" y="88339"/>
                    <a:pt x="458396" y="96419"/>
                    <a:pt x="448700" y="96419"/>
                  </a:cubicBezTo>
                  <a:lnTo>
                    <a:pt x="323732" y="96419"/>
                  </a:lnTo>
                  <a:cubicBezTo>
                    <a:pt x="314575" y="96419"/>
                    <a:pt x="306495" y="88878"/>
                    <a:pt x="306495" y="79182"/>
                  </a:cubicBezTo>
                  <a:lnTo>
                    <a:pt x="306495" y="33935"/>
                  </a:lnTo>
                  <a:lnTo>
                    <a:pt x="33935" y="33935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6B2AD7-5521-2619-8D36-AF740B08FB07}"/>
                </a:ext>
              </a:extLst>
            </p:cNvPr>
            <p:cNvSpPr/>
            <p:nvPr/>
          </p:nvSpPr>
          <p:spPr>
            <a:xfrm>
              <a:off x="5139951" y="3439292"/>
              <a:ext cx="849997" cy="334504"/>
            </a:xfrm>
            <a:custGeom>
              <a:avLst/>
              <a:gdLst>
                <a:gd name="connsiteX0" fmla="*/ 833838 w 849997"/>
                <a:gd name="connsiteY0" fmla="*/ 334505 h 334504"/>
                <a:gd name="connsiteX1" fmla="*/ 488022 w 849997"/>
                <a:gd name="connsiteY1" fmla="*/ 334505 h 334504"/>
                <a:gd name="connsiteX2" fmla="*/ 470785 w 849997"/>
                <a:gd name="connsiteY2" fmla="*/ 317268 h 334504"/>
                <a:gd name="connsiteX3" fmla="*/ 470785 w 849997"/>
                <a:gd name="connsiteY3" fmla="*/ 271482 h 334504"/>
                <a:gd name="connsiteX4" fmla="*/ 379752 w 849997"/>
                <a:gd name="connsiteY4" fmla="*/ 271482 h 334504"/>
                <a:gd name="connsiteX5" fmla="*/ 379752 w 849997"/>
                <a:gd name="connsiteY5" fmla="*/ 317268 h 334504"/>
                <a:gd name="connsiteX6" fmla="*/ 362515 w 849997"/>
                <a:gd name="connsiteY6" fmla="*/ 334505 h 334504"/>
                <a:gd name="connsiteX7" fmla="*/ 17237 w 849997"/>
                <a:gd name="connsiteY7" fmla="*/ 334505 h 334504"/>
                <a:gd name="connsiteX8" fmla="*/ 0 w 849997"/>
                <a:gd name="connsiteY8" fmla="*/ 317268 h 334504"/>
                <a:gd name="connsiteX9" fmla="*/ 0 w 849997"/>
                <a:gd name="connsiteY9" fmla="*/ 59791 h 334504"/>
                <a:gd name="connsiteX10" fmla="*/ 59791 w 849997"/>
                <a:gd name="connsiteY10" fmla="*/ 0 h 334504"/>
                <a:gd name="connsiteX11" fmla="*/ 790207 w 849997"/>
                <a:gd name="connsiteY11" fmla="*/ 0 h 334504"/>
                <a:gd name="connsiteX12" fmla="*/ 849998 w 849997"/>
                <a:gd name="connsiteY12" fmla="*/ 59791 h 334504"/>
                <a:gd name="connsiteX13" fmla="*/ 849998 w 849997"/>
                <a:gd name="connsiteY13" fmla="*/ 317268 h 334504"/>
                <a:gd name="connsiteX14" fmla="*/ 832761 w 849997"/>
                <a:gd name="connsiteY14" fmla="*/ 334505 h 334504"/>
                <a:gd name="connsiteX15" fmla="*/ 505259 w 849997"/>
                <a:gd name="connsiteY15" fmla="*/ 300570 h 334504"/>
                <a:gd name="connsiteX16" fmla="*/ 817140 w 849997"/>
                <a:gd name="connsiteY16" fmla="*/ 300570 h 334504"/>
                <a:gd name="connsiteX17" fmla="*/ 817140 w 849997"/>
                <a:gd name="connsiteY17" fmla="*/ 60329 h 334504"/>
                <a:gd name="connsiteX18" fmla="*/ 791284 w 849997"/>
                <a:gd name="connsiteY18" fmla="*/ 34474 h 334504"/>
                <a:gd name="connsiteX19" fmla="*/ 60329 w 849997"/>
                <a:gd name="connsiteY19" fmla="*/ 34474 h 334504"/>
                <a:gd name="connsiteX20" fmla="*/ 34474 w 849997"/>
                <a:gd name="connsiteY20" fmla="*/ 60329 h 334504"/>
                <a:gd name="connsiteX21" fmla="*/ 34474 w 849997"/>
                <a:gd name="connsiteY21" fmla="*/ 300570 h 334504"/>
                <a:gd name="connsiteX22" fmla="*/ 345817 w 849997"/>
                <a:gd name="connsiteY22" fmla="*/ 300570 h 334504"/>
                <a:gd name="connsiteX23" fmla="*/ 345817 w 849997"/>
                <a:gd name="connsiteY23" fmla="*/ 254784 h 334504"/>
                <a:gd name="connsiteX24" fmla="*/ 363054 w 849997"/>
                <a:gd name="connsiteY24" fmla="*/ 237547 h 334504"/>
                <a:gd name="connsiteX25" fmla="*/ 488022 w 849997"/>
                <a:gd name="connsiteY25" fmla="*/ 237547 h 334504"/>
                <a:gd name="connsiteX26" fmla="*/ 505259 w 849997"/>
                <a:gd name="connsiteY26" fmla="*/ 254784 h 334504"/>
                <a:gd name="connsiteX27" fmla="*/ 505259 w 849997"/>
                <a:gd name="connsiteY27" fmla="*/ 300570 h 33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9997" h="334504">
                  <a:moveTo>
                    <a:pt x="833838" y="334505"/>
                  </a:moveTo>
                  <a:lnTo>
                    <a:pt x="488022" y="334505"/>
                  </a:lnTo>
                  <a:cubicBezTo>
                    <a:pt x="478864" y="334505"/>
                    <a:pt x="470785" y="326964"/>
                    <a:pt x="470785" y="317268"/>
                  </a:cubicBezTo>
                  <a:lnTo>
                    <a:pt x="470785" y="271482"/>
                  </a:lnTo>
                  <a:lnTo>
                    <a:pt x="379752" y="271482"/>
                  </a:lnTo>
                  <a:lnTo>
                    <a:pt x="379752" y="317268"/>
                  </a:lnTo>
                  <a:cubicBezTo>
                    <a:pt x="379752" y="326425"/>
                    <a:pt x="372211" y="334505"/>
                    <a:pt x="362515" y="334505"/>
                  </a:cubicBezTo>
                  <a:lnTo>
                    <a:pt x="17237" y="334505"/>
                  </a:lnTo>
                  <a:cubicBezTo>
                    <a:pt x="8080" y="334505"/>
                    <a:pt x="0" y="326964"/>
                    <a:pt x="0" y="317268"/>
                  </a:cubicBezTo>
                  <a:lnTo>
                    <a:pt x="0" y="59791"/>
                  </a:lnTo>
                  <a:cubicBezTo>
                    <a:pt x="0" y="26933"/>
                    <a:pt x="26933" y="0"/>
                    <a:pt x="59791" y="0"/>
                  </a:cubicBezTo>
                  <a:lnTo>
                    <a:pt x="790207" y="0"/>
                  </a:lnTo>
                  <a:cubicBezTo>
                    <a:pt x="823065" y="0"/>
                    <a:pt x="849998" y="26933"/>
                    <a:pt x="849998" y="59791"/>
                  </a:cubicBezTo>
                  <a:lnTo>
                    <a:pt x="849998" y="317268"/>
                  </a:lnTo>
                  <a:cubicBezTo>
                    <a:pt x="849998" y="326425"/>
                    <a:pt x="842457" y="334505"/>
                    <a:pt x="832761" y="334505"/>
                  </a:cubicBezTo>
                  <a:close/>
                  <a:moveTo>
                    <a:pt x="505259" y="300570"/>
                  </a:moveTo>
                  <a:lnTo>
                    <a:pt x="817140" y="300570"/>
                  </a:lnTo>
                  <a:lnTo>
                    <a:pt x="817140" y="60329"/>
                  </a:lnTo>
                  <a:cubicBezTo>
                    <a:pt x="817140" y="46324"/>
                    <a:pt x="805290" y="34474"/>
                    <a:pt x="791284" y="34474"/>
                  </a:cubicBezTo>
                  <a:lnTo>
                    <a:pt x="60329" y="34474"/>
                  </a:lnTo>
                  <a:cubicBezTo>
                    <a:pt x="46324" y="34474"/>
                    <a:pt x="34474" y="46324"/>
                    <a:pt x="34474" y="60329"/>
                  </a:cubicBezTo>
                  <a:lnTo>
                    <a:pt x="34474" y="300570"/>
                  </a:lnTo>
                  <a:lnTo>
                    <a:pt x="345817" y="300570"/>
                  </a:lnTo>
                  <a:lnTo>
                    <a:pt x="345817" y="254784"/>
                  </a:lnTo>
                  <a:cubicBezTo>
                    <a:pt x="345817" y="245627"/>
                    <a:pt x="353358" y="237547"/>
                    <a:pt x="363054" y="237547"/>
                  </a:cubicBezTo>
                  <a:lnTo>
                    <a:pt x="488022" y="237547"/>
                  </a:lnTo>
                  <a:cubicBezTo>
                    <a:pt x="497179" y="237547"/>
                    <a:pt x="505259" y="245088"/>
                    <a:pt x="505259" y="254784"/>
                  </a:cubicBezTo>
                  <a:lnTo>
                    <a:pt x="505259" y="300570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4C95B36-8ADF-0D17-5683-A4352FA568FE}"/>
                </a:ext>
              </a:extLst>
            </p:cNvPr>
            <p:cNvSpPr/>
            <p:nvPr/>
          </p:nvSpPr>
          <p:spPr>
            <a:xfrm>
              <a:off x="5485767" y="3676300"/>
              <a:ext cx="159441" cy="159441"/>
            </a:xfrm>
            <a:custGeom>
              <a:avLst/>
              <a:gdLst>
                <a:gd name="connsiteX0" fmla="*/ 142205 w 159441"/>
                <a:gd name="connsiteY0" fmla="*/ 159442 h 159441"/>
                <a:gd name="connsiteX1" fmla="*/ 17237 w 159441"/>
                <a:gd name="connsiteY1" fmla="*/ 159442 h 159441"/>
                <a:gd name="connsiteX2" fmla="*/ 0 w 159441"/>
                <a:gd name="connsiteY2" fmla="*/ 142205 h 159441"/>
                <a:gd name="connsiteX3" fmla="*/ 0 w 159441"/>
                <a:gd name="connsiteY3" fmla="*/ 17237 h 159441"/>
                <a:gd name="connsiteX4" fmla="*/ 17237 w 159441"/>
                <a:gd name="connsiteY4" fmla="*/ 0 h 159441"/>
                <a:gd name="connsiteX5" fmla="*/ 142205 w 159441"/>
                <a:gd name="connsiteY5" fmla="*/ 0 h 159441"/>
                <a:gd name="connsiteX6" fmla="*/ 159442 w 159441"/>
                <a:gd name="connsiteY6" fmla="*/ 17237 h 159441"/>
                <a:gd name="connsiteX7" fmla="*/ 159442 w 159441"/>
                <a:gd name="connsiteY7" fmla="*/ 142205 h 159441"/>
                <a:gd name="connsiteX8" fmla="*/ 142205 w 159441"/>
                <a:gd name="connsiteY8" fmla="*/ 159442 h 159441"/>
                <a:gd name="connsiteX9" fmla="*/ 34474 w 159441"/>
                <a:gd name="connsiteY9" fmla="*/ 125507 h 159441"/>
                <a:gd name="connsiteX10" fmla="*/ 125507 w 159441"/>
                <a:gd name="connsiteY10" fmla="*/ 125507 h 159441"/>
                <a:gd name="connsiteX11" fmla="*/ 125507 w 159441"/>
                <a:gd name="connsiteY11" fmla="*/ 34474 h 159441"/>
                <a:gd name="connsiteX12" fmla="*/ 34474 w 159441"/>
                <a:gd name="connsiteY12" fmla="*/ 34474 h 159441"/>
                <a:gd name="connsiteX13" fmla="*/ 34474 w 159441"/>
                <a:gd name="connsiteY13" fmla="*/ 125507 h 15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441" h="159441">
                  <a:moveTo>
                    <a:pt x="142205" y="159442"/>
                  </a:moveTo>
                  <a:lnTo>
                    <a:pt x="17237" y="159442"/>
                  </a:lnTo>
                  <a:cubicBezTo>
                    <a:pt x="8080" y="159442"/>
                    <a:pt x="0" y="151901"/>
                    <a:pt x="0" y="142205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lnTo>
                    <a:pt x="142205" y="0"/>
                  </a:lnTo>
                  <a:cubicBezTo>
                    <a:pt x="151362" y="0"/>
                    <a:pt x="159442" y="7541"/>
                    <a:pt x="159442" y="17237"/>
                  </a:cubicBezTo>
                  <a:lnTo>
                    <a:pt x="159442" y="142205"/>
                  </a:lnTo>
                  <a:cubicBezTo>
                    <a:pt x="159442" y="151362"/>
                    <a:pt x="151901" y="159442"/>
                    <a:pt x="142205" y="159442"/>
                  </a:cubicBezTo>
                  <a:close/>
                  <a:moveTo>
                    <a:pt x="34474" y="125507"/>
                  </a:moveTo>
                  <a:lnTo>
                    <a:pt x="125507" y="125507"/>
                  </a:lnTo>
                  <a:lnTo>
                    <a:pt x="125507" y="34474"/>
                  </a:lnTo>
                  <a:lnTo>
                    <a:pt x="34474" y="34474"/>
                  </a:lnTo>
                  <a:lnTo>
                    <a:pt x="34474" y="125507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5DCFF25-D700-423D-DEDB-F3CEEE963161}"/>
                </a:ext>
              </a:extLst>
            </p:cNvPr>
            <p:cNvSpPr/>
            <p:nvPr/>
          </p:nvSpPr>
          <p:spPr>
            <a:xfrm>
              <a:off x="5397428" y="3313785"/>
              <a:ext cx="334504" cy="159980"/>
            </a:xfrm>
            <a:custGeom>
              <a:avLst/>
              <a:gdLst>
                <a:gd name="connsiteX0" fmla="*/ 318345 w 334504"/>
                <a:gd name="connsiteY0" fmla="*/ 159981 h 159980"/>
                <a:gd name="connsiteX1" fmla="*/ 301108 w 334504"/>
                <a:gd name="connsiteY1" fmla="*/ 142744 h 159980"/>
                <a:gd name="connsiteX2" fmla="*/ 301108 w 334504"/>
                <a:gd name="connsiteY2" fmla="*/ 71641 h 159980"/>
                <a:gd name="connsiteX3" fmla="*/ 263402 w 334504"/>
                <a:gd name="connsiteY3" fmla="*/ 33935 h 159980"/>
                <a:gd name="connsiteX4" fmla="*/ 72180 w 334504"/>
                <a:gd name="connsiteY4" fmla="*/ 33935 h 159980"/>
                <a:gd name="connsiteX5" fmla="*/ 34474 w 334504"/>
                <a:gd name="connsiteY5" fmla="*/ 71641 h 159980"/>
                <a:gd name="connsiteX6" fmla="*/ 34474 w 334504"/>
                <a:gd name="connsiteY6" fmla="*/ 142744 h 159980"/>
                <a:gd name="connsiteX7" fmla="*/ 17237 w 334504"/>
                <a:gd name="connsiteY7" fmla="*/ 159981 h 159980"/>
                <a:gd name="connsiteX8" fmla="*/ 0 w 334504"/>
                <a:gd name="connsiteY8" fmla="*/ 142744 h 159980"/>
                <a:gd name="connsiteX9" fmla="*/ 0 w 334504"/>
                <a:gd name="connsiteY9" fmla="*/ 71641 h 159980"/>
                <a:gd name="connsiteX10" fmla="*/ 71641 w 334504"/>
                <a:gd name="connsiteY10" fmla="*/ 0 h 159980"/>
                <a:gd name="connsiteX11" fmla="*/ 262864 w 334504"/>
                <a:gd name="connsiteY11" fmla="*/ 0 h 159980"/>
                <a:gd name="connsiteX12" fmla="*/ 334505 w 334504"/>
                <a:gd name="connsiteY12" fmla="*/ 71641 h 159980"/>
                <a:gd name="connsiteX13" fmla="*/ 334505 w 334504"/>
                <a:gd name="connsiteY13" fmla="*/ 142744 h 159980"/>
                <a:gd name="connsiteX14" fmla="*/ 317268 w 334504"/>
                <a:gd name="connsiteY14" fmla="*/ 159981 h 15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504" h="159980">
                  <a:moveTo>
                    <a:pt x="318345" y="159981"/>
                  </a:moveTo>
                  <a:cubicBezTo>
                    <a:pt x="309188" y="159981"/>
                    <a:pt x="301108" y="152439"/>
                    <a:pt x="301108" y="142744"/>
                  </a:cubicBezTo>
                  <a:lnTo>
                    <a:pt x="301108" y="71641"/>
                  </a:lnTo>
                  <a:cubicBezTo>
                    <a:pt x="301108" y="50634"/>
                    <a:pt x="283871" y="33935"/>
                    <a:pt x="263402" y="33935"/>
                  </a:cubicBezTo>
                  <a:lnTo>
                    <a:pt x="72180" y="33935"/>
                  </a:lnTo>
                  <a:cubicBezTo>
                    <a:pt x="51172" y="33935"/>
                    <a:pt x="34474" y="51172"/>
                    <a:pt x="34474" y="71641"/>
                  </a:cubicBezTo>
                  <a:lnTo>
                    <a:pt x="34474" y="142744"/>
                  </a:lnTo>
                  <a:cubicBezTo>
                    <a:pt x="34474" y="151901"/>
                    <a:pt x="26933" y="159981"/>
                    <a:pt x="17237" y="159981"/>
                  </a:cubicBezTo>
                  <a:cubicBezTo>
                    <a:pt x="7541" y="159981"/>
                    <a:pt x="0" y="152439"/>
                    <a:pt x="0" y="142744"/>
                  </a:cubicBezTo>
                  <a:lnTo>
                    <a:pt x="0" y="71641"/>
                  </a:lnTo>
                  <a:cubicBezTo>
                    <a:pt x="0" y="31781"/>
                    <a:pt x="32319" y="0"/>
                    <a:pt x="71641" y="0"/>
                  </a:cubicBezTo>
                  <a:lnTo>
                    <a:pt x="262864" y="0"/>
                  </a:lnTo>
                  <a:cubicBezTo>
                    <a:pt x="302724" y="0"/>
                    <a:pt x="334505" y="32319"/>
                    <a:pt x="334505" y="71641"/>
                  </a:cubicBezTo>
                  <a:lnTo>
                    <a:pt x="334505" y="142744"/>
                  </a:lnTo>
                  <a:cubicBezTo>
                    <a:pt x="334505" y="151901"/>
                    <a:pt x="326964" y="159981"/>
                    <a:pt x="317268" y="159981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0" name="Freeform 139">
            <a:extLst>
              <a:ext uri="{FF2B5EF4-FFF2-40B4-BE49-F238E27FC236}">
                <a16:creationId xmlns:a16="http://schemas.microsoft.com/office/drawing/2014/main" id="{3264F451-BE62-A93A-C3DB-A4512E7A9759}"/>
              </a:ext>
            </a:extLst>
          </p:cNvPr>
          <p:cNvSpPr/>
          <p:nvPr/>
        </p:nvSpPr>
        <p:spPr>
          <a:xfrm flipH="1">
            <a:off x="1758467" y="571791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tx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1" name="Picture Placeholder 66">
            <a:extLst>
              <a:ext uri="{FF2B5EF4-FFF2-40B4-BE49-F238E27FC236}">
                <a16:creationId xmlns:a16="http://schemas.microsoft.com/office/drawing/2014/main" id="{99D5D007-695D-4A6C-4BAF-7AF0ECCD453B}"/>
              </a:ext>
            </a:extLst>
          </p:cNvPr>
          <p:cNvGrpSpPr/>
          <p:nvPr/>
        </p:nvGrpSpPr>
        <p:grpSpPr>
          <a:xfrm flipH="1">
            <a:off x="2108593" y="6165537"/>
            <a:ext cx="850536" cy="663084"/>
            <a:chOff x="2098357" y="6165537"/>
            <a:chExt cx="850536" cy="663084"/>
          </a:xfrm>
          <a:solidFill>
            <a:srgbClr val="FFFFFF"/>
          </a:solidFill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9846473-4CDE-D20F-104C-64A353D999A1}"/>
                </a:ext>
              </a:extLst>
            </p:cNvPr>
            <p:cNvSpPr/>
            <p:nvPr/>
          </p:nvSpPr>
          <p:spPr>
            <a:xfrm>
              <a:off x="2243255" y="6165537"/>
              <a:ext cx="495024" cy="663084"/>
            </a:xfrm>
            <a:custGeom>
              <a:avLst/>
              <a:gdLst>
                <a:gd name="connsiteX0" fmla="*/ 477787 w 495024"/>
                <a:gd name="connsiteY0" fmla="*/ 662546 h 663084"/>
                <a:gd name="connsiteX1" fmla="*/ 17237 w 495024"/>
                <a:gd name="connsiteY1" fmla="*/ 662546 h 663084"/>
                <a:gd name="connsiteX2" fmla="*/ 0 w 495024"/>
                <a:gd name="connsiteY2" fmla="*/ 645309 h 663084"/>
                <a:gd name="connsiteX3" fmla="*/ 0 w 495024"/>
                <a:gd name="connsiteY3" fmla="*/ 17237 h 663084"/>
                <a:gd name="connsiteX4" fmla="*/ 17237 w 495024"/>
                <a:gd name="connsiteY4" fmla="*/ 0 h 663084"/>
                <a:gd name="connsiteX5" fmla="*/ 477787 w 495024"/>
                <a:gd name="connsiteY5" fmla="*/ 0 h 663084"/>
                <a:gd name="connsiteX6" fmla="*/ 495024 w 495024"/>
                <a:gd name="connsiteY6" fmla="*/ 17237 h 663084"/>
                <a:gd name="connsiteX7" fmla="*/ 495024 w 495024"/>
                <a:gd name="connsiteY7" fmla="*/ 139512 h 663084"/>
                <a:gd name="connsiteX8" fmla="*/ 477787 w 495024"/>
                <a:gd name="connsiteY8" fmla="*/ 156749 h 663084"/>
                <a:gd name="connsiteX9" fmla="*/ 460550 w 495024"/>
                <a:gd name="connsiteY9" fmla="*/ 139512 h 663084"/>
                <a:gd name="connsiteX10" fmla="*/ 460550 w 495024"/>
                <a:gd name="connsiteY10" fmla="*/ 34474 h 663084"/>
                <a:gd name="connsiteX11" fmla="*/ 33935 w 495024"/>
                <a:gd name="connsiteY11" fmla="*/ 34474 h 663084"/>
                <a:gd name="connsiteX12" fmla="*/ 33935 w 495024"/>
                <a:gd name="connsiteY12" fmla="*/ 629149 h 663084"/>
                <a:gd name="connsiteX13" fmla="*/ 460550 w 495024"/>
                <a:gd name="connsiteY13" fmla="*/ 629149 h 663084"/>
                <a:gd name="connsiteX14" fmla="*/ 460550 w 495024"/>
                <a:gd name="connsiteY14" fmla="*/ 577438 h 663084"/>
                <a:gd name="connsiteX15" fmla="*/ 477787 w 495024"/>
                <a:gd name="connsiteY15" fmla="*/ 560201 h 663084"/>
                <a:gd name="connsiteX16" fmla="*/ 495024 w 495024"/>
                <a:gd name="connsiteY16" fmla="*/ 577438 h 663084"/>
                <a:gd name="connsiteX17" fmla="*/ 495024 w 495024"/>
                <a:gd name="connsiteY17" fmla="*/ 645848 h 663084"/>
                <a:gd name="connsiteX18" fmla="*/ 477787 w 495024"/>
                <a:gd name="connsiteY18" fmla="*/ 663085 h 66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5024" h="663084">
                  <a:moveTo>
                    <a:pt x="477787" y="662546"/>
                  </a:moveTo>
                  <a:lnTo>
                    <a:pt x="17237" y="662546"/>
                  </a:lnTo>
                  <a:cubicBezTo>
                    <a:pt x="8080" y="662546"/>
                    <a:pt x="0" y="655005"/>
                    <a:pt x="0" y="645309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lnTo>
                    <a:pt x="477787" y="0"/>
                  </a:lnTo>
                  <a:cubicBezTo>
                    <a:pt x="486944" y="0"/>
                    <a:pt x="495024" y="7541"/>
                    <a:pt x="495024" y="17237"/>
                  </a:cubicBezTo>
                  <a:lnTo>
                    <a:pt x="495024" y="139512"/>
                  </a:lnTo>
                  <a:cubicBezTo>
                    <a:pt x="495024" y="148669"/>
                    <a:pt x="487483" y="156749"/>
                    <a:pt x="477787" y="156749"/>
                  </a:cubicBezTo>
                  <a:cubicBezTo>
                    <a:pt x="468091" y="156749"/>
                    <a:pt x="460550" y="149207"/>
                    <a:pt x="460550" y="139512"/>
                  </a:cubicBezTo>
                  <a:lnTo>
                    <a:pt x="460550" y="34474"/>
                  </a:lnTo>
                  <a:lnTo>
                    <a:pt x="33935" y="34474"/>
                  </a:lnTo>
                  <a:lnTo>
                    <a:pt x="33935" y="629149"/>
                  </a:lnTo>
                  <a:lnTo>
                    <a:pt x="460550" y="629149"/>
                  </a:lnTo>
                  <a:lnTo>
                    <a:pt x="460550" y="577438"/>
                  </a:lnTo>
                  <a:cubicBezTo>
                    <a:pt x="460550" y="568281"/>
                    <a:pt x="468091" y="560201"/>
                    <a:pt x="477787" y="560201"/>
                  </a:cubicBezTo>
                  <a:cubicBezTo>
                    <a:pt x="487483" y="560201"/>
                    <a:pt x="495024" y="567743"/>
                    <a:pt x="495024" y="577438"/>
                  </a:cubicBezTo>
                  <a:lnTo>
                    <a:pt x="495024" y="645848"/>
                  </a:lnTo>
                  <a:cubicBezTo>
                    <a:pt x="495024" y="655005"/>
                    <a:pt x="487483" y="663085"/>
                    <a:pt x="477787" y="66308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B6772171-D4AC-1DE9-E097-CCD5B7D3FA79}"/>
                </a:ext>
              </a:extLst>
            </p:cNvPr>
            <p:cNvSpPr/>
            <p:nvPr/>
          </p:nvSpPr>
          <p:spPr>
            <a:xfrm>
              <a:off x="2098357" y="6249028"/>
              <a:ext cx="106653" cy="496101"/>
            </a:xfrm>
            <a:custGeom>
              <a:avLst/>
              <a:gdLst>
                <a:gd name="connsiteX0" fmla="*/ 89417 w 106653"/>
                <a:gd name="connsiteY0" fmla="*/ 495563 h 496101"/>
                <a:gd name="connsiteX1" fmla="*/ 17237 w 106653"/>
                <a:gd name="connsiteY1" fmla="*/ 495563 h 496101"/>
                <a:gd name="connsiteX2" fmla="*/ 0 w 106653"/>
                <a:gd name="connsiteY2" fmla="*/ 478326 h 496101"/>
                <a:gd name="connsiteX3" fmla="*/ 0 w 106653"/>
                <a:gd name="connsiteY3" fmla="*/ 17237 h 496101"/>
                <a:gd name="connsiteX4" fmla="*/ 17237 w 106653"/>
                <a:gd name="connsiteY4" fmla="*/ 0 h 496101"/>
                <a:gd name="connsiteX5" fmla="*/ 89417 w 106653"/>
                <a:gd name="connsiteY5" fmla="*/ 0 h 496101"/>
                <a:gd name="connsiteX6" fmla="*/ 106654 w 106653"/>
                <a:gd name="connsiteY6" fmla="*/ 17237 h 496101"/>
                <a:gd name="connsiteX7" fmla="*/ 106654 w 106653"/>
                <a:gd name="connsiteY7" fmla="*/ 478864 h 496101"/>
                <a:gd name="connsiteX8" fmla="*/ 89417 w 106653"/>
                <a:gd name="connsiteY8" fmla="*/ 496101 h 496101"/>
                <a:gd name="connsiteX9" fmla="*/ 33935 w 106653"/>
                <a:gd name="connsiteY9" fmla="*/ 461628 h 496101"/>
                <a:gd name="connsiteX10" fmla="*/ 72180 w 106653"/>
                <a:gd name="connsiteY10" fmla="*/ 461628 h 496101"/>
                <a:gd name="connsiteX11" fmla="*/ 72180 w 106653"/>
                <a:gd name="connsiteY11" fmla="*/ 33935 h 496101"/>
                <a:gd name="connsiteX12" fmla="*/ 33935 w 106653"/>
                <a:gd name="connsiteY12" fmla="*/ 33935 h 496101"/>
                <a:gd name="connsiteX13" fmla="*/ 33935 w 106653"/>
                <a:gd name="connsiteY13" fmla="*/ 461628 h 49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653" h="496101">
                  <a:moveTo>
                    <a:pt x="89417" y="495563"/>
                  </a:moveTo>
                  <a:lnTo>
                    <a:pt x="17237" y="495563"/>
                  </a:lnTo>
                  <a:cubicBezTo>
                    <a:pt x="8080" y="495563"/>
                    <a:pt x="0" y="488022"/>
                    <a:pt x="0" y="478326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lnTo>
                    <a:pt x="89417" y="0"/>
                  </a:lnTo>
                  <a:cubicBezTo>
                    <a:pt x="98574" y="0"/>
                    <a:pt x="106654" y="7541"/>
                    <a:pt x="106654" y="17237"/>
                  </a:cubicBezTo>
                  <a:lnTo>
                    <a:pt x="106654" y="478864"/>
                  </a:lnTo>
                  <a:cubicBezTo>
                    <a:pt x="106654" y="488022"/>
                    <a:pt x="99113" y="496101"/>
                    <a:pt x="89417" y="496101"/>
                  </a:cubicBezTo>
                  <a:close/>
                  <a:moveTo>
                    <a:pt x="33935" y="461628"/>
                  </a:moveTo>
                  <a:lnTo>
                    <a:pt x="72180" y="461628"/>
                  </a:lnTo>
                  <a:lnTo>
                    <a:pt x="72180" y="33935"/>
                  </a:lnTo>
                  <a:lnTo>
                    <a:pt x="33935" y="33935"/>
                  </a:lnTo>
                  <a:lnTo>
                    <a:pt x="33935" y="461628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2EF48C0E-B17F-2B09-A154-93F1CFD3E068}"/>
                </a:ext>
              </a:extLst>
            </p:cNvPr>
            <p:cNvSpPr/>
            <p:nvPr/>
          </p:nvSpPr>
          <p:spPr>
            <a:xfrm>
              <a:off x="2349370" y="6510276"/>
              <a:ext cx="34473" cy="87262"/>
            </a:xfrm>
            <a:custGeom>
              <a:avLst/>
              <a:gdLst>
                <a:gd name="connsiteX0" fmla="*/ 17237 w 34473"/>
                <a:gd name="connsiteY0" fmla="*/ 87262 h 87262"/>
                <a:gd name="connsiteX1" fmla="*/ 0 w 34473"/>
                <a:gd name="connsiteY1" fmla="*/ 70025 h 87262"/>
                <a:gd name="connsiteX2" fmla="*/ 0 w 34473"/>
                <a:gd name="connsiteY2" fmla="*/ 17237 h 87262"/>
                <a:gd name="connsiteX3" fmla="*/ 17237 w 34473"/>
                <a:gd name="connsiteY3" fmla="*/ 0 h 87262"/>
                <a:gd name="connsiteX4" fmla="*/ 34474 w 34473"/>
                <a:gd name="connsiteY4" fmla="*/ 17237 h 87262"/>
                <a:gd name="connsiteX5" fmla="*/ 34474 w 34473"/>
                <a:gd name="connsiteY5" fmla="*/ 70025 h 87262"/>
                <a:gd name="connsiteX6" fmla="*/ 17237 w 34473"/>
                <a:gd name="connsiteY6" fmla="*/ 87262 h 87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73" h="87262">
                  <a:moveTo>
                    <a:pt x="17237" y="87262"/>
                  </a:moveTo>
                  <a:cubicBezTo>
                    <a:pt x="8080" y="87262"/>
                    <a:pt x="0" y="79721"/>
                    <a:pt x="0" y="70025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cubicBezTo>
                    <a:pt x="26933" y="0"/>
                    <a:pt x="34474" y="7541"/>
                    <a:pt x="34474" y="17237"/>
                  </a:cubicBezTo>
                  <a:lnTo>
                    <a:pt x="34474" y="70025"/>
                  </a:lnTo>
                  <a:cubicBezTo>
                    <a:pt x="34474" y="79182"/>
                    <a:pt x="26933" y="87262"/>
                    <a:pt x="17237" y="87262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E7210720-162A-B867-72F7-0749A9A9A755}"/>
                </a:ext>
              </a:extLst>
            </p:cNvPr>
            <p:cNvSpPr/>
            <p:nvPr/>
          </p:nvSpPr>
          <p:spPr>
            <a:xfrm>
              <a:off x="2411316" y="6481189"/>
              <a:ext cx="34473" cy="116349"/>
            </a:xfrm>
            <a:custGeom>
              <a:avLst/>
              <a:gdLst>
                <a:gd name="connsiteX0" fmla="*/ 17237 w 34473"/>
                <a:gd name="connsiteY0" fmla="*/ 116350 h 116349"/>
                <a:gd name="connsiteX1" fmla="*/ 0 w 34473"/>
                <a:gd name="connsiteY1" fmla="*/ 99113 h 116349"/>
                <a:gd name="connsiteX2" fmla="*/ 0 w 34473"/>
                <a:gd name="connsiteY2" fmla="*/ 17237 h 116349"/>
                <a:gd name="connsiteX3" fmla="*/ 17237 w 34473"/>
                <a:gd name="connsiteY3" fmla="*/ 0 h 116349"/>
                <a:gd name="connsiteX4" fmla="*/ 34474 w 34473"/>
                <a:gd name="connsiteY4" fmla="*/ 17237 h 116349"/>
                <a:gd name="connsiteX5" fmla="*/ 34474 w 34473"/>
                <a:gd name="connsiteY5" fmla="*/ 99113 h 116349"/>
                <a:gd name="connsiteX6" fmla="*/ 17237 w 34473"/>
                <a:gd name="connsiteY6" fmla="*/ 116350 h 116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73" h="116349">
                  <a:moveTo>
                    <a:pt x="17237" y="116350"/>
                  </a:moveTo>
                  <a:cubicBezTo>
                    <a:pt x="8080" y="116350"/>
                    <a:pt x="0" y="108808"/>
                    <a:pt x="0" y="99113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cubicBezTo>
                    <a:pt x="26933" y="0"/>
                    <a:pt x="34474" y="7541"/>
                    <a:pt x="34474" y="17237"/>
                  </a:cubicBezTo>
                  <a:lnTo>
                    <a:pt x="34474" y="99113"/>
                  </a:lnTo>
                  <a:cubicBezTo>
                    <a:pt x="34474" y="108270"/>
                    <a:pt x="26933" y="116350"/>
                    <a:pt x="17237" y="116350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32ADE5A6-1449-9AD7-36B8-E438022E155E}"/>
                </a:ext>
              </a:extLst>
            </p:cNvPr>
            <p:cNvSpPr/>
            <p:nvPr/>
          </p:nvSpPr>
          <p:spPr>
            <a:xfrm>
              <a:off x="2597690" y="6395543"/>
              <a:ext cx="34473" cy="201995"/>
            </a:xfrm>
            <a:custGeom>
              <a:avLst/>
              <a:gdLst>
                <a:gd name="connsiteX0" fmla="*/ 17237 w 34473"/>
                <a:gd name="connsiteY0" fmla="*/ 201996 h 201995"/>
                <a:gd name="connsiteX1" fmla="*/ 0 w 34473"/>
                <a:gd name="connsiteY1" fmla="*/ 184759 h 201995"/>
                <a:gd name="connsiteX2" fmla="*/ 0 w 34473"/>
                <a:gd name="connsiteY2" fmla="*/ 17237 h 201995"/>
                <a:gd name="connsiteX3" fmla="*/ 17237 w 34473"/>
                <a:gd name="connsiteY3" fmla="*/ 0 h 201995"/>
                <a:gd name="connsiteX4" fmla="*/ 34474 w 34473"/>
                <a:gd name="connsiteY4" fmla="*/ 17237 h 201995"/>
                <a:gd name="connsiteX5" fmla="*/ 34474 w 34473"/>
                <a:gd name="connsiteY5" fmla="*/ 184759 h 201995"/>
                <a:gd name="connsiteX6" fmla="*/ 17237 w 34473"/>
                <a:gd name="connsiteY6" fmla="*/ 201996 h 20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73" h="201995">
                  <a:moveTo>
                    <a:pt x="17237" y="201996"/>
                  </a:moveTo>
                  <a:cubicBezTo>
                    <a:pt x="8080" y="201996"/>
                    <a:pt x="0" y="194455"/>
                    <a:pt x="0" y="184759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cubicBezTo>
                    <a:pt x="26933" y="0"/>
                    <a:pt x="34474" y="7541"/>
                    <a:pt x="34474" y="17237"/>
                  </a:cubicBezTo>
                  <a:lnTo>
                    <a:pt x="34474" y="184759"/>
                  </a:lnTo>
                  <a:cubicBezTo>
                    <a:pt x="34474" y="193916"/>
                    <a:pt x="26933" y="201996"/>
                    <a:pt x="17237" y="201996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33A21B5B-E7B2-7ABA-DB9D-B8534F35FEE2}"/>
                </a:ext>
              </a:extLst>
            </p:cNvPr>
            <p:cNvSpPr/>
            <p:nvPr/>
          </p:nvSpPr>
          <p:spPr>
            <a:xfrm>
              <a:off x="2533590" y="6424091"/>
              <a:ext cx="34473" cy="173446"/>
            </a:xfrm>
            <a:custGeom>
              <a:avLst/>
              <a:gdLst>
                <a:gd name="connsiteX0" fmla="*/ 17237 w 34473"/>
                <a:gd name="connsiteY0" fmla="*/ 173447 h 173446"/>
                <a:gd name="connsiteX1" fmla="*/ 0 w 34473"/>
                <a:gd name="connsiteY1" fmla="*/ 156210 h 173446"/>
                <a:gd name="connsiteX2" fmla="*/ 0 w 34473"/>
                <a:gd name="connsiteY2" fmla="*/ 17237 h 173446"/>
                <a:gd name="connsiteX3" fmla="*/ 17237 w 34473"/>
                <a:gd name="connsiteY3" fmla="*/ 0 h 173446"/>
                <a:gd name="connsiteX4" fmla="*/ 34474 w 34473"/>
                <a:gd name="connsiteY4" fmla="*/ 17237 h 173446"/>
                <a:gd name="connsiteX5" fmla="*/ 34474 w 34473"/>
                <a:gd name="connsiteY5" fmla="*/ 156210 h 173446"/>
                <a:gd name="connsiteX6" fmla="*/ 17237 w 34473"/>
                <a:gd name="connsiteY6" fmla="*/ 173447 h 1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73" h="173446">
                  <a:moveTo>
                    <a:pt x="17237" y="173447"/>
                  </a:moveTo>
                  <a:cubicBezTo>
                    <a:pt x="8080" y="173447"/>
                    <a:pt x="0" y="165906"/>
                    <a:pt x="0" y="156210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cubicBezTo>
                    <a:pt x="26933" y="0"/>
                    <a:pt x="34474" y="7541"/>
                    <a:pt x="34474" y="17237"/>
                  </a:cubicBezTo>
                  <a:lnTo>
                    <a:pt x="34474" y="156210"/>
                  </a:lnTo>
                  <a:cubicBezTo>
                    <a:pt x="34474" y="165367"/>
                    <a:pt x="26933" y="173447"/>
                    <a:pt x="17237" y="173447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FEAB0D6-8491-86ED-8CF9-629B021FF47C}"/>
                </a:ext>
              </a:extLst>
            </p:cNvPr>
            <p:cNvSpPr/>
            <p:nvPr/>
          </p:nvSpPr>
          <p:spPr>
            <a:xfrm>
              <a:off x="2169998" y="6210784"/>
              <a:ext cx="107731" cy="573129"/>
            </a:xfrm>
            <a:custGeom>
              <a:avLst/>
              <a:gdLst>
                <a:gd name="connsiteX0" fmla="*/ 90494 w 107731"/>
                <a:gd name="connsiteY0" fmla="*/ 572591 h 573129"/>
                <a:gd name="connsiteX1" fmla="*/ 17237 w 107731"/>
                <a:gd name="connsiteY1" fmla="*/ 572591 h 573129"/>
                <a:gd name="connsiteX2" fmla="*/ 0 w 107731"/>
                <a:gd name="connsiteY2" fmla="*/ 555353 h 573129"/>
                <a:gd name="connsiteX3" fmla="*/ 0 w 107731"/>
                <a:gd name="connsiteY3" fmla="*/ 17237 h 573129"/>
                <a:gd name="connsiteX4" fmla="*/ 17237 w 107731"/>
                <a:gd name="connsiteY4" fmla="*/ 0 h 573129"/>
                <a:gd name="connsiteX5" fmla="*/ 90494 w 107731"/>
                <a:gd name="connsiteY5" fmla="*/ 0 h 573129"/>
                <a:gd name="connsiteX6" fmla="*/ 107731 w 107731"/>
                <a:gd name="connsiteY6" fmla="*/ 17237 h 573129"/>
                <a:gd name="connsiteX7" fmla="*/ 107731 w 107731"/>
                <a:gd name="connsiteY7" fmla="*/ 555892 h 573129"/>
                <a:gd name="connsiteX8" fmla="*/ 90494 w 107731"/>
                <a:gd name="connsiteY8" fmla="*/ 573129 h 573129"/>
                <a:gd name="connsiteX9" fmla="*/ 34474 w 107731"/>
                <a:gd name="connsiteY9" fmla="*/ 538655 h 573129"/>
                <a:gd name="connsiteX10" fmla="*/ 73796 w 107731"/>
                <a:gd name="connsiteY10" fmla="*/ 538655 h 573129"/>
                <a:gd name="connsiteX11" fmla="*/ 73796 w 107731"/>
                <a:gd name="connsiteY11" fmla="*/ 33935 h 573129"/>
                <a:gd name="connsiteX12" fmla="*/ 34474 w 107731"/>
                <a:gd name="connsiteY12" fmla="*/ 33935 h 573129"/>
                <a:gd name="connsiteX13" fmla="*/ 34474 w 107731"/>
                <a:gd name="connsiteY13" fmla="*/ 538117 h 57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731" h="573129">
                  <a:moveTo>
                    <a:pt x="90494" y="572591"/>
                  </a:moveTo>
                  <a:lnTo>
                    <a:pt x="17237" y="572591"/>
                  </a:lnTo>
                  <a:cubicBezTo>
                    <a:pt x="8080" y="572591"/>
                    <a:pt x="0" y="565049"/>
                    <a:pt x="0" y="555353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lnTo>
                    <a:pt x="90494" y="0"/>
                  </a:lnTo>
                  <a:cubicBezTo>
                    <a:pt x="99651" y="0"/>
                    <a:pt x="107731" y="7541"/>
                    <a:pt x="107731" y="17237"/>
                  </a:cubicBezTo>
                  <a:lnTo>
                    <a:pt x="107731" y="555892"/>
                  </a:lnTo>
                  <a:cubicBezTo>
                    <a:pt x="107731" y="565049"/>
                    <a:pt x="100190" y="573129"/>
                    <a:pt x="90494" y="573129"/>
                  </a:cubicBezTo>
                  <a:close/>
                  <a:moveTo>
                    <a:pt x="34474" y="538655"/>
                  </a:moveTo>
                  <a:lnTo>
                    <a:pt x="73796" y="538655"/>
                  </a:lnTo>
                  <a:lnTo>
                    <a:pt x="73796" y="33935"/>
                  </a:lnTo>
                  <a:lnTo>
                    <a:pt x="34474" y="33935"/>
                  </a:lnTo>
                  <a:lnTo>
                    <a:pt x="34474" y="538117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9" name="Picture Placeholder 66">
              <a:extLst>
                <a:ext uri="{FF2B5EF4-FFF2-40B4-BE49-F238E27FC236}">
                  <a16:creationId xmlns:a16="http://schemas.microsoft.com/office/drawing/2014/main" id="{81C583FB-5A83-3759-6E38-D6DA1D20BEE6}"/>
                </a:ext>
              </a:extLst>
            </p:cNvPr>
            <p:cNvGrpSpPr/>
            <p:nvPr/>
          </p:nvGrpSpPr>
          <p:grpSpPr>
            <a:xfrm>
              <a:off x="2456024" y="6336291"/>
              <a:ext cx="492869" cy="491792"/>
              <a:chOff x="2456024" y="6336291"/>
              <a:chExt cx="492869" cy="491792"/>
            </a:xfrm>
            <a:solidFill>
              <a:srgbClr val="FFFFFF"/>
            </a:solidFill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996DE26B-21F6-7C66-9ED7-37088762E550}"/>
                  </a:ext>
                </a:extLst>
              </p:cNvPr>
              <p:cNvSpPr/>
              <p:nvPr/>
            </p:nvSpPr>
            <p:spPr>
              <a:xfrm>
                <a:off x="2456024" y="6336291"/>
                <a:ext cx="375981" cy="375981"/>
              </a:xfrm>
              <a:custGeom>
                <a:avLst/>
                <a:gdLst>
                  <a:gd name="connsiteX0" fmla="*/ 187991 w 375981"/>
                  <a:gd name="connsiteY0" fmla="*/ 375981 h 375981"/>
                  <a:gd name="connsiteX1" fmla="*/ 54943 w 375981"/>
                  <a:gd name="connsiteY1" fmla="*/ 321039 h 375981"/>
                  <a:gd name="connsiteX2" fmla="*/ 54943 w 375981"/>
                  <a:gd name="connsiteY2" fmla="*/ 54943 h 375981"/>
                  <a:gd name="connsiteX3" fmla="*/ 187991 w 375981"/>
                  <a:gd name="connsiteY3" fmla="*/ 0 h 375981"/>
                  <a:gd name="connsiteX4" fmla="*/ 321039 w 375981"/>
                  <a:gd name="connsiteY4" fmla="*/ 54943 h 375981"/>
                  <a:gd name="connsiteX5" fmla="*/ 321039 w 375981"/>
                  <a:gd name="connsiteY5" fmla="*/ 54943 h 375981"/>
                  <a:gd name="connsiteX6" fmla="*/ 321039 w 375981"/>
                  <a:gd name="connsiteY6" fmla="*/ 321039 h 375981"/>
                  <a:gd name="connsiteX7" fmla="*/ 187991 w 375981"/>
                  <a:gd name="connsiteY7" fmla="*/ 375981 h 375981"/>
                  <a:gd name="connsiteX8" fmla="*/ 187991 w 375981"/>
                  <a:gd name="connsiteY8" fmla="*/ 33397 h 375981"/>
                  <a:gd name="connsiteX9" fmla="*/ 79182 w 375981"/>
                  <a:gd name="connsiteY9" fmla="*/ 78644 h 375981"/>
                  <a:gd name="connsiteX10" fmla="*/ 79182 w 375981"/>
                  <a:gd name="connsiteY10" fmla="*/ 296799 h 375981"/>
                  <a:gd name="connsiteX11" fmla="*/ 297338 w 375981"/>
                  <a:gd name="connsiteY11" fmla="*/ 296799 h 375981"/>
                  <a:gd name="connsiteX12" fmla="*/ 297338 w 375981"/>
                  <a:gd name="connsiteY12" fmla="*/ 78644 h 375981"/>
                  <a:gd name="connsiteX13" fmla="*/ 297338 w 375981"/>
                  <a:gd name="connsiteY13" fmla="*/ 78644 h 375981"/>
                  <a:gd name="connsiteX14" fmla="*/ 188529 w 375981"/>
                  <a:gd name="connsiteY14" fmla="*/ 33397 h 37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981" h="375981">
                    <a:moveTo>
                      <a:pt x="187991" y="375981"/>
                    </a:moveTo>
                    <a:cubicBezTo>
                      <a:pt x="140050" y="375981"/>
                      <a:pt x="91571" y="357667"/>
                      <a:pt x="54943" y="321039"/>
                    </a:cubicBezTo>
                    <a:cubicBezTo>
                      <a:pt x="-18314" y="247781"/>
                      <a:pt x="-18314" y="128200"/>
                      <a:pt x="54943" y="54943"/>
                    </a:cubicBezTo>
                    <a:cubicBezTo>
                      <a:pt x="90494" y="19392"/>
                      <a:pt x="137896" y="0"/>
                      <a:pt x="187991" y="0"/>
                    </a:cubicBezTo>
                    <a:cubicBezTo>
                      <a:pt x="238086" y="0"/>
                      <a:pt x="285487" y="19392"/>
                      <a:pt x="321039" y="54943"/>
                    </a:cubicBezTo>
                    <a:lnTo>
                      <a:pt x="321039" y="54943"/>
                    </a:lnTo>
                    <a:cubicBezTo>
                      <a:pt x="394296" y="128200"/>
                      <a:pt x="394296" y="247781"/>
                      <a:pt x="321039" y="321039"/>
                    </a:cubicBezTo>
                    <a:cubicBezTo>
                      <a:pt x="284410" y="357667"/>
                      <a:pt x="235931" y="375981"/>
                      <a:pt x="187991" y="375981"/>
                    </a:cubicBezTo>
                    <a:close/>
                    <a:moveTo>
                      <a:pt x="187991" y="33397"/>
                    </a:moveTo>
                    <a:cubicBezTo>
                      <a:pt x="147053" y="33397"/>
                      <a:pt x="108270" y="49556"/>
                      <a:pt x="79182" y="78644"/>
                    </a:cubicBezTo>
                    <a:cubicBezTo>
                      <a:pt x="18853" y="138973"/>
                      <a:pt x="18853" y="236470"/>
                      <a:pt x="79182" y="296799"/>
                    </a:cubicBezTo>
                    <a:cubicBezTo>
                      <a:pt x="139512" y="357128"/>
                      <a:pt x="237008" y="357128"/>
                      <a:pt x="297338" y="296799"/>
                    </a:cubicBezTo>
                    <a:cubicBezTo>
                      <a:pt x="357667" y="236470"/>
                      <a:pt x="357667" y="138973"/>
                      <a:pt x="297338" y="78644"/>
                    </a:cubicBezTo>
                    <a:lnTo>
                      <a:pt x="297338" y="78644"/>
                    </a:lnTo>
                    <a:cubicBezTo>
                      <a:pt x="268250" y="49556"/>
                      <a:pt x="229467" y="33397"/>
                      <a:pt x="188529" y="333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ADF41499-7809-5AA6-C602-0A2D3520A852}"/>
                  </a:ext>
                </a:extLst>
              </p:cNvPr>
              <p:cNvSpPr/>
              <p:nvPr/>
            </p:nvSpPr>
            <p:spPr>
              <a:xfrm>
                <a:off x="2748514" y="6627499"/>
                <a:ext cx="200379" cy="200583"/>
              </a:xfrm>
              <a:custGeom>
                <a:avLst/>
                <a:gdLst>
                  <a:gd name="connsiteX0" fmla="*/ 183143 w 200379"/>
                  <a:gd name="connsiteY0" fmla="*/ 200584 h 200583"/>
                  <a:gd name="connsiteX1" fmla="*/ 171292 w 200379"/>
                  <a:gd name="connsiteY1" fmla="*/ 195736 h 200583"/>
                  <a:gd name="connsiteX2" fmla="*/ 4848 w 200379"/>
                  <a:gd name="connsiteY2" fmla="*/ 29291 h 200583"/>
                  <a:gd name="connsiteX3" fmla="*/ 4848 w 200379"/>
                  <a:gd name="connsiteY3" fmla="*/ 5052 h 200583"/>
                  <a:gd name="connsiteX4" fmla="*/ 29087 w 200379"/>
                  <a:gd name="connsiteY4" fmla="*/ 5052 h 200583"/>
                  <a:gd name="connsiteX5" fmla="*/ 195532 w 200379"/>
                  <a:gd name="connsiteY5" fmla="*/ 171496 h 200583"/>
                  <a:gd name="connsiteX6" fmla="*/ 195532 w 200379"/>
                  <a:gd name="connsiteY6" fmla="*/ 195736 h 200583"/>
                  <a:gd name="connsiteX7" fmla="*/ 183681 w 200379"/>
                  <a:gd name="connsiteY7" fmla="*/ 200584 h 200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379" h="200583">
                    <a:moveTo>
                      <a:pt x="183143" y="200584"/>
                    </a:moveTo>
                    <a:cubicBezTo>
                      <a:pt x="178834" y="200584"/>
                      <a:pt x="174524" y="198968"/>
                      <a:pt x="171292" y="195736"/>
                    </a:cubicBezTo>
                    <a:lnTo>
                      <a:pt x="4848" y="29291"/>
                    </a:lnTo>
                    <a:cubicBezTo>
                      <a:pt x="-1616" y="22827"/>
                      <a:pt x="-1616" y="12054"/>
                      <a:pt x="4848" y="5052"/>
                    </a:cubicBezTo>
                    <a:cubicBezTo>
                      <a:pt x="11312" y="-1951"/>
                      <a:pt x="22085" y="-1412"/>
                      <a:pt x="29087" y="5052"/>
                    </a:cubicBezTo>
                    <a:lnTo>
                      <a:pt x="195532" y="171496"/>
                    </a:lnTo>
                    <a:cubicBezTo>
                      <a:pt x="201996" y="177960"/>
                      <a:pt x="201996" y="188733"/>
                      <a:pt x="195532" y="195736"/>
                    </a:cubicBezTo>
                    <a:cubicBezTo>
                      <a:pt x="192300" y="198968"/>
                      <a:pt x="187991" y="200584"/>
                      <a:pt x="183681" y="200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9" name="Freeform 118">
            <a:extLst>
              <a:ext uri="{FF2B5EF4-FFF2-40B4-BE49-F238E27FC236}">
                <a16:creationId xmlns:a16="http://schemas.microsoft.com/office/drawing/2014/main" id="{4C5643F4-FF04-2542-6C07-EFDFDC552B64}"/>
              </a:ext>
            </a:extLst>
          </p:cNvPr>
          <p:cNvSpPr/>
          <p:nvPr/>
        </p:nvSpPr>
        <p:spPr>
          <a:xfrm flipH="1">
            <a:off x="7853505" y="571791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tx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0" name="Picture Placeholder 72">
            <a:extLst>
              <a:ext uri="{FF2B5EF4-FFF2-40B4-BE49-F238E27FC236}">
                <a16:creationId xmlns:a16="http://schemas.microsoft.com/office/drawing/2014/main" id="{5ABE773B-610E-8464-DC5E-1C2FC52F500A}"/>
              </a:ext>
            </a:extLst>
          </p:cNvPr>
          <p:cNvGrpSpPr/>
          <p:nvPr/>
        </p:nvGrpSpPr>
        <p:grpSpPr>
          <a:xfrm flipH="1">
            <a:off x="8343681" y="6073427"/>
            <a:ext cx="570974" cy="849997"/>
            <a:chOff x="8332907" y="6073427"/>
            <a:chExt cx="570974" cy="849997"/>
          </a:xfrm>
          <a:solidFill>
            <a:srgbClr val="FFFFFF"/>
          </a:solidFill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B9341B4-A66E-5DEF-4A62-DA6252973A83}"/>
                </a:ext>
              </a:extLst>
            </p:cNvPr>
            <p:cNvSpPr/>
            <p:nvPr/>
          </p:nvSpPr>
          <p:spPr>
            <a:xfrm>
              <a:off x="8332907" y="6073427"/>
              <a:ext cx="570974" cy="849997"/>
            </a:xfrm>
            <a:custGeom>
              <a:avLst/>
              <a:gdLst>
                <a:gd name="connsiteX0" fmla="*/ 285487 w 570974"/>
                <a:gd name="connsiteY0" fmla="*/ 849998 h 849997"/>
                <a:gd name="connsiteX1" fmla="*/ 0 w 570974"/>
                <a:gd name="connsiteY1" fmla="*/ 564511 h 849997"/>
                <a:gd name="connsiteX2" fmla="*/ 212769 w 570974"/>
                <a:gd name="connsiteY2" fmla="*/ 288181 h 849997"/>
                <a:gd name="connsiteX3" fmla="*/ 212769 w 570974"/>
                <a:gd name="connsiteY3" fmla="*/ 118504 h 849997"/>
                <a:gd name="connsiteX4" fmla="*/ 180988 w 570974"/>
                <a:gd name="connsiteY4" fmla="*/ 118504 h 849997"/>
                <a:gd name="connsiteX5" fmla="*/ 121736 w 570974"/>
                <a:gd name="connsiteY5" fmla="*/ 59252 h 849997"/>
                <a:gd name="connsiteX6" fmla="*/ 180988 w 570974"/>
                <a:gd name="connsiteY6" fmla="*/ 0 h 849997"/>
                <a:gd name="connsiteX7" fmla="*/ 389986 w 570974"/>
                <a:gd name="connsiteY7" fmla="*/ 0 h 849997"/>
                <a:gd name="connsiteX8" fmla="*/ 449238 w 570974"/>
                <a:gd name="connsiteY8" fmla="*/ 59252 h 849997"/>
                <a:gd name="connsiteX9" fmla="*/ 389986 w 570974"/>
                <a:gd name="connsiteY9" fmla="*/ 118504 h 849997"/>
                <a:gd name="connsiteX10" fmla="*/ 358206 w 570974"/>
                <a:gd name="connsiteY10" fmla="*/ 118504 h 849997"/>
                <a:gd name="connsiteX11" fmla="*/ 358206 w 570974"/>
                <a:gd name="connsiteY11" fmla="*/ 288181 h 849997"/>
                <a:gd name="connsiteX12" fmla="*/ 570975 w 570974"/>
                <a:gd name="connsiteY12" fmla="*/ 564511 h 849997"/>
                <a:gd name="connsiteX13" fmla="*/ 285487 w 570974"/>
                <a:gd name="connsiteY13" fmla="*/ 849998 h 849997"/>
                <a:gd name="connsiteX14" fmla="*/ 180988 w 570974"/>
                <a:gd name="connsiteY14" fmla="*/ 33935 h 849997"/>
                <a:gd name="connsiteX15" fmla="*/ 155671 w 570974"/>
                <a:gd name="connsiteY15" fmla="*/ 59252 h 849997"/>
                <a:gd name="connsiteX16" fmla="*/ 180988 w 570974"/>
                <a:gd name="connsiteY16" fmla="*/ 84569 h 849997"/>
                <a:gd name="connsiteX17" fmla="*/ 229467 w 570974"/>
                <a:gd name="connsiteY17" fmla="*/ 84569 h 849997"/>
                <a:gd name="connsiteX18" fmla="*/ 246704 w 570974"/>
                <a:gd name="connsiteY18" fmla="*/ 101806 h 849997"/>
                <a:gd name="connsiteX19" fmla="*/ 246704 w 570974"/>
                <a:gd name="connsiteY19" fmla="*/ 301647 h 849997"/>
                <a:gd name="connsiteX20" fmla="*/ 233238 w 570974"/>
                <a:gd name="connsiteY20" fmla="*/ 318345 h 849997"/>
                <a:gd name="connsiteX21" fmla="*/ 33935 w 570974"/>
                <a:gd name="connsiteY21" fmla="*/ 564511 h 849997"/>
                <a:gd name="connsiteX22" fmla="*/ 285487 w 570974"/>
                <a:gd name="connsiteY22" fmla="*/ 816063 h 849997"/>
                <a:gd name="connsiteX23" fmla="*/ 537039 w 570974"/>
                <a:gd name="connsiteY23" fmla="*/ 564511 h 849997"/>
                <a:gd name="connsiteX24" fmla="*/ 337737 w 570974"/>
                <a:gd name="connsiteY24" fmla="*/ 318345 h 849997"/>
                <a:gd name="connsiteX25" fmla="*/ 324270 w 570974"/>
                <a:gd name="connsiteY25" fmla="*/ 301647 h 849997"/>
                <a:gd name="connsiteX26" fmla="*/ 324270 w 570974"/>
                <a:gd name="connsiteY26" fmla="*/ 101806 h 849997"/>
                <a:gd name="connsiteX27" fmla="*/ 341507 w 570974"/>
                <a:gd name="connsiteY27" fmla="*/ 84569 h 849997"/>
                <a:gd name="connsiteX28" fmla="*/ 389986 w 570974"/>
                <a:gd name="connsiteY28" fmla="*/ 84569 h 849997"/>
                <a:gd name="connsiteX29" fmla="*/ 415303 w 570974"/>
                <a:gd name="connsiteY29" fmla="*/ 59252 h 849997"/>
                <a:gd name="connsiteX30" fmla="*/ 389986 w 570974"/>
                <a:gd name="connsiteY30" fmla="*/ 33935 h 849997"/>
                <a:gd name="connsiteX31" fmla="*/ 180988 w 570974"/>
                <a:gd name="connsiteY31" fmla="*/ 33935 h 84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70974" h="849997">
                  <a:moveTo>
                    <a:pt x="285487" y="849998"/>
                  </a:moveTo>
                  <a:cubicBezTo>
                    <a:pt x="128200" y="849998"/>
                    <a:pt x="0" y="721798"/>
                    <a:pt x="0" y="564511"/>
                  </a:cubicBezTo>
                  <a:cubicBezTo>
                    <a:pt x="0" y="435233"/>
                    <a:pt x="88878" y="321039"/>
                    <a:pt x="212769" y="288181"/>
                  </a:cubicBezTo>
                  <a:lnTo>
                    <a:pt x="212769" y="118504"/>
                  </a:lnTo>
                  <a:lnTo>
                    <a:pt x="180988" y="118504"/>
                  </a:lnTo>
                  <a:cubicBezTo>
                    <a:pt x="148130" y="118504"/>
                    <a:pt x="121736" y="91571"/>
                    <a:pt x="121736" y="59252"/>
                  </a:cubicBezTo>
                  <a:cubicBezTo>
                    <a:pt x="121736" y="26933"/>
                    <a:pt x="148669" y="0"/>
                    <a:pt x="180988" y="0"/>
                  </a:cubicBezTo>
                  <a:lnTo>
                    <a:pt x="389986" y="0"/>
                  </a:lnTo>
                  <a:cubicBezTo>
                    <a:pt x="422844" y="0"/>
                    <a:pt x="449238" y="26933"/>
                    <a:pt x="449238" y="59252"/>
                  </a:cubicBezTo>
                  <a:cubicBezTo>
                    <a:pt x="449238" y="91571"/>
                    <a:pt x="422306" y="118504"/>
                    <a:pt x="389986" y="118504"/>
                  </a:cubicBezTo>
                  <a:lnTo>
                    <a:pt x="358206" y="118504"/>
                  </a:lnTo>
                  <a:lnTo>
                    <a:pt x="358206" y="288181"/>
                  </a:lnTo>
                  <a:cubicBezTo>
                    <a:pt x="482096" y="321039"/>
                    <a:pt x="570975" y="434695"/>
                    <a:pt x="570975" y="564511"/>
                  </a:cubicBezTo>
                  <a:cubicBezTo>
                    <a:pt x="570975" y="721798"/>
                    <a:pt x="442775" y="849998"/>
                    <a:pt x="285487" y="849998"/>
                  </a:cubicBezTo>
                  <a:close/>
                  <a:moveTo>
                    <a:pt x="180988" y="33935"/>
                  </a:moveTo>
                  <a:cubicBezTo>
                    <a:pt x="166983" y="33935"/>
                    <a:pt x="155671" y="45247"/>
                    <a:pt x="155671" y="59252"/>
                  </a:cubicBezTo>
                  <a:cubicBezTo>
                    <a:pt x="155671" y="73257"/>
                    <a:pt x="166983" y="84569"/>
                    <a:pt x="180988" y="84569"/>
                  </a:cubicBezTo>
                  <a:lnTo>
                    <a:pt x="229467" y="84569"/>
                  </a:lnTo>
                  <a:cubicBezTo>
                    <a:pt x="238624" y="84569"/>
                    <a:pt x="246704" y="92110"/>
                    <a:pt x="246704" y="101806"/>
                  </a:cubicBezTo>
                  <a:lnTo>
                    <a:pt x="246704" y="301647"/>
                  </a:lnTo>
                  <a:cubicBezTo>
                    <a:pt x="246704" y="309727"/>
                    <a:pt x="241318" y="316729"/>
                    <a:pt x="233238" y="318345"/>
                  </a:cubicBezTo>
                  <a:cubicBezTo>
                    <a:pt x="117965" y="342585"/>
                    <a:pt x="33935" y="446545"/>
                    <a:pt x="33935" y="564511"/>
                  </a:cubicBezTo>
                  <a:cubicBezTo>
                    <a:pt x="33935" y="703484"/>
                    <a:pt x="147053" y="816063"/>
                    <a:pt x="285487" y="816063"/>
                  </a:cubicBezTo>
                  <a:cubicBezTo>
                    <a:pt x="423922" y="816063"/>
                    <a:pt x="537039" y="702945"/>
                    <a:pt x="537039" y="564511"/>
                  </a:cubicBezTo>
                  <a:cubicBezTo>
                    <a:pt x="537039" y="446545"/>
                    <a:pt x="453009" y="343123"/>
                    <a:pt x="337737" y="318345"/>
                  </a:cubicBezTo>
                  <a:cubicBezTo>
                    <a:pt x="329657" y="316729"/>
                    <a:pt x="324270" y="309727"/>
                    <a:pt x="324270" y="301647"/>
                  </a:cubicBezTo>
                  <a:lnTo>
                    <a:pt x="324270" y="101806"/>
                  </a:lnTo>
                  <a:cubicBezTo>
                    <a:pt x="324270" y="92649"/>
                    <a:pt x="331812" y="84569"/>
                    <a:pt x="341507" y="84569"/>
                  </a:cubicBezTo>
                  <a:lnTo>
                    <a:pt x="389986" y="84569"/>
                  </a:lnTo>
                  <a:cubicBezTo>
                    <a:pt x="403991" y="84569"/>
                    <a:pt x="415303" y="73257"/>
                    <a:pt x="415303" y="59252"/>
                  </a:cubicBezTo>
                  <a:cubicBezTo>
                    <a:pt x="415303" y="45247"/>
                    <a:pt x="403991" y="33935"/>
                    <a:pt x="389986" y="33935"/>
                  </a:cubicBezTo>
                  <a:lnTo>
                    <a:pt x="180988" y="33935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2" name="Picture Placeholder 72">
              <a:extLst>
                <a:ext uri="{FF2B5EF4-FFF2-40B4-BE49-F238E27FC236}">
                  <a16:creationId xmlns:a16="http://schemas.microsoft.com/office/drawing/2014/main" id="{635A40DB-86BF-557C-2DA0-5BD557606A0D}"/>
                </a:ext>
              </a:extLst>
            </p:cNvPr>
            <p:cNvGrpSpPr/>
            <p:nvPr/>
          </p:nvGrpSpPr>
          <p:grpSpPr>
            <a:xfrm>
              <a:off x="8349884" y="6525527"/>
              <a:ext cx="536481" cy="100560"/>
              <a:chOff x="8349884" y="6525527"/>
              <a:chExt cx="536481" cy="100560"/>
            </a:xfrm>
            <a:solidFill>
              <a:srgbClr val="FFFFFF"/>
            </a:solidFill>
          </p:grpSpPr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786DBB9-D5E6-1D86-AC9A-110026DD5A4F}"/>
                  </a:ext>
                </a:extLst>
              </p:cNvPr>
              <p:cNvSpPr/>
              <p:nvPr/>
            </p:nvSpPr>
            <p:spPr>
              <a:xfrm>
                <a:off x="8600897" y="6558495"/>
                <a:ext cx="285468" cy="67591"/>
              </a:xfrm>
              <a:custGeom>
                <a:avLst/>
                <a:gdLst>
                  <a:gd name="connsiteX0" fmla="*/ 138694 w 285468"/>
                  <a:gd name="connsiteY0" fmla="*/ 67592 h 67591"/>
                  <a:gd name="connsiteX1" fmla="*/ 8340 w 285468"/>
                  <a:gd name="connsiteY1" fmla="*/ 31502 h 67591"/>
                  <a:gd name="connsiteX2" fmla="*/ 2414 w 285468"/>
                  <a:gd name="connsiteY2" fmla="*/ 8340 h 67591"/>
                  <a:gd name="connsiteX3" fmla="*/ 25577 w 285468"/>
                  <a:gd name="connsiteY3" fmla="*/ 2414 h 67591"/>
                  <a:gd name="connsiteX4" fmla="*/ 259892 w 285468"/>
                  <a:gd name="connsiteY4" fmla="*/ 2414 h 67591"/>
                  <a:gd name="connsiteX5" fmla="*/ 283054 w 285468"/>
                  <a:gd name="connsiteY5" fmla="*/ 8340 h 67591"/>
                  <a:gd name="connsiteX6" fmla="*/ 277128 w 285468"/>
                  <a:gd name="connsiteY6" fmla="*/ 31502 h 67591"/>
                  <a:gd name="connsiteX7" fmla="*/ 138155 w 285468"/>
                  <a:gd name="connsiteY7" fmla="*/ 67592 h 6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468" h="67591">
                    <a:moveTo>
                      <a:pt x="138694" y="67592"/>
                    </a:moveTo>
                    <a:cubicBezTo>
                      <a:pt x="98834" y="67592"/>
                      <a:pt x="53587" y="58435"/>
                      <a:pt x="8340" y="31502"/>
                    </a:cubicBezTo>
                    <a:cubicBezTo>
                      <a:pt x="260" y="26654"/>
                      <a:pt x="-2434" y="16419"/>
                      <a:pt x="2414" y="8340"/>
                    </a:cubicBezTo>
                    <a:cubicBezTo>
                      <a:pt x="7262" y="260"/>
                      <a:pt x="17497" y="-2434"/>
                      <a:pt x="25577" y="2414"/>
                    </a:cubicBezTo>
                    <a:cubicBezTo>
                      <a:pt x="141387" y="71362"/>
                      <a:pt x="258814" y="2953"/>
                      <a:pt x="259892" y="2414"/>
                    </a:cubicBezTo>
                    <a:cubicBezTo>
                      <a:pt x="267971" y="-2434"/>
                      <a:pt x="278206" y="260"/>
                      <a:pt x="283054" y="8340"/>
                    </a:cubicBezTo>
                    <a:cubicBezTo>
                      <a:pt x="287902" y="16419"/>
                      <a:pt x="285208" y="26654"/>
                      <a:pt x="277128" y="31502"/>
                    </a:cubicBezTo>
                    <a:cubicBezTo>
                      <a:pt x="273358" y="33656"/>
                      <a:pt x="215183" y="67592"/>
                      <a:pt x="138155" y="675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6B32438C-6247-46B9-2CE7-C47F149C6040}"/>
                  </a:ext>
                </a:extLst>
              </p:cNvPr>
              <p:cNvSpPr/>
              <p:nvPr/>
            </p:nvSpPr>
            <p:spPr>
              <a:xfrm>
                <a:off x="8349884" y="6525527"/>
                <a:ext cx="286006" cy="67423"/>
              </a:xfrm>
              <a:custGeom>
                <a:avLst/>
                <a:gdLst>
                  <a:gd name="connsiteX0" fmla="*/ 268510 w 286006"/>
                  <a:gd name="connsiteY0" fmla="*/ 67163 h 67423"/>
                  <a:gd name="connsiteX1" fmla="*/ 259892 w 286006"/>
                  <a:gd name="connsiteY1" fmla="*/ 65009 h 67423"/>
                  <a:gd name="connsiteX2" fmla="*/ 25577 w 286006"/>
                  <a:gd name="connsiteY2" fmla="*/ 65009 h 67423"/>
                  <a:gd name="connsiteX3" fmla="*/ 2414 w 286006"/>
                  <a:gd name="connsiteY3" fmla="*/ 59084 h 67423"/>
                  <a:gd name="connsiteX4" fmla="*/ 8340 w 286006"/>
                  <a:gd name="connsiteY4" fmla="*/ 35921 h 67423"/>
                  <a:gd name="connsiteX5" fmla="*/ 277667 w 286006"/>
                  <a:gd name="connsiteY5" fmla="*/ 35921 h 67423"/>
                  <a:gd name="connsiteX6" fmla="*/ 283592 w 286006"/>
                  <a:gd name="connsiteY6" fmla="*/ 59084 h 67423"/>
                  <a:gd name="connsiteX7" fmla="*/ 269049 w 286006"/>
                  <a:gd name="connsiteY7" fmla="*/ 67163 h 67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6006" h="67423">
                    <a:moveTo>
                      <a:pt x="268510" y="67163"/>
                    </a:moveTo>
                    <a:cubicBezTo>
                      <a:pt x="265278" y="67163"/>
                      <a:pt x="262585" y="66625"/>
                      <a:pt x="259892" y="65009"/>
                    </a:cubicBezTo>
                    <a:cubicBezTo>
                      <a:pt x="144081" y="-3939"/>
                      <a:pt x="26654" y="64470"/>
                      <a:pt x="25577" y="65009"/>
                    </a:cubicBezTo>
                    <a:cubicBezTo>
                      <a:pt x="17497" y="69857"/>
                      <a:pt x="7262" y="67163"/>
                      <a:pt x="2414" y="59084"/>
                    </a:cubicBezTo>
                    <a:cubicBezTo>
                      <a:pt x="-2434" y="51004"/>
                      <a:pt x="260" y="40769"/>
                      <a:pt x="8340" y="35921"/>
                    </a:cubicBezTo>
                    <a:cubicBezTo>
                      <a:pt x="13726" y="32690"/>
                      <a:pt x="144619" y="-43261"/>
                      <a:pt x="277667" y="35921"/>
                    </a:cubicBezTo>
                    <a:cubicBezTo>
                      <a:pt x="285747" y="40769"/>
                      <a:pt x="288440" y="51004"/>
                      <a:pt x="283592" y="59084"/>
                    </a:cubicBezTo>
                    <a:cubicBezTo>
                      <a:pt x="280360" y="64470"/>
                      <a:pt x="274974" y="67163"/>
                      <a:pt x="269049" y="671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5" name="Freeform 94">
            <a:extLst>
              <a:ext uri="{FF2B5EF4-FFF2-40B4-BE49-F238E27FC236}">
                <a16:creationId xmlns:a16="http://schemas.microsoft.com/office/drawing/2014/main" id="{C3D417E4-C503-0947-C946-BAE52F104FD0}"/>
              </a:ext>
            </a:extLst>
          </p:cNvPr>
          <p:cNvSpPr/>
          <p:nvPr/>
        </p:nvSpPr>
        <p:spPr>
          <a:xfrm flipH="1">
            <a:off x="13948543" y="571791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tx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6" name="Picture Placeholder 76">
            <a:extLst>
              <a:ext uri="{FF2B5EF4-FFF2-40B4-BE49-F238E27FC236}">
                <a16:creationId xmlns:a16="http://schemas.microsoft.com/office/drawing/2014/main" id="{59170351-4090-EDC7-FA31-F00F037E6A5C}"/>
              </a:ext>
            </a:extLst>
          </p:cNvPr>
          <p:cNvGrpSpPr/>
          <p:nvPr/>
        </p:nvGrpSpPr>
        <p:grpSpPr>
          <a:xfrm flipH="1">
            <a:off x="14299881" y="6073427"/>
            <a:ext cx="849997" cy="849997"/>
            <a:chOff x="14287760" y="6073427"/>
            <a:chExt cx="849997" cy="849997"/>
          </a:xfrm>
          <a:solidFill>
            <a:srgbClr val="FFFFFF"/>
          </a:solidFill>
        </p:grpSpPr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DED618C6-1657-A8CC-5D6B-8EC71BC39CFD}"/>
                </a:ext>
              </a:extLst>
            </p:cNvPr>
            <p:cNvSpPr/>
            <p:nvPr/>
          </p:nvSpPr>
          <p:spPr>
            <a:xfrm>
              <a:off x="14287760" y="6073427"/>
              <a:ext cx="528338" cy="528420"/>
            </a:xfrm>
            <a:custGeom>
              <a:avLst/>
              <a:gdLst>
                <a:gd name="connsiteX0" fmla="*/ 264076 w 528338"/>
                <a:gd name="connsiteY0" fmla="*/ 528421 h 528420"/>
                <a:gd name="connsiteX1" fmla="*/ 77162 w 528338"/>
                <a:gd name="connsiteY1" fmla="*/ 451393 h 528420"/>
                <a:gd name="connsiteX2" fmla="*/ 77162 w 528338"/>
                <a:gd name="connsiteY2" fmla="*/ 77566 h 528420"/>
                <a:gd name="connsiteX3" fmla="*/ 264076 w 528338"/>
                <a:gd name="connsiteY3" fmla="*/ 0 h 528420"/>
                <a:gd name="connsiteX4" fmla="*/ 264076 w 528338"/>
                <a:gd name="connsiteY4" fmla="*/ 0 h 528420"/>
                <a:gd name="connsiteX5" fmla="*/ 450989 w 528338"/>
                <a:gd name="connsiteY5" fmla="*/ 77566 h 528420"/>
                <a:gd name="connsiteX6" fmla="*/ 450989 w 528338"/>
                <a:gd name="connsiteY6" fmla="*/ 77566 h 528420"/>
                <a:gd name="connsiteX7" fmla="*/ 482231 w 528338"/>
                <a:gd name="connsiteY7" fmla="*/ 413687 h 528420"/>
                <a:gd name="connsiteX8" fmla="*/ 476306 w 528338"/>
                <a:gd name="connsiteY8" fmla="*/ 421767 h 528420"/>
                <a:gd name="connsiteX9" fmla="*/ 450989 w 528338"/>
                <a:gd name="connsiteY9" fmla="*/ 451393 h 528420"/>
                <a:gd name="connsiteX10" fmla="*/ 421363 w 528338"/>
                <a:gd name="connsiteY10" fmla="*/ 476710 h 528420"/>
                <a:gd name="connsiteX11" fmla="*/ 413822 w 528338"/>
                <a:gd name="connsiteY11" fmla="*/ 482096 h 528420"/>
                <a:gd name="connsiteX12" fmla="*/ 264076 w 528338"/>
                <a:gd name="connsiteY12" fmla="*/ 528421 h 528420"/>
                <a:gd name="connsiteX13" fmla="*/ 264076 w 528338"/>
                <a:gd name="connsiteY13" fmla="*/ 33935 h 528420"/>
                <a:gd name="connsiteX14" fmla="*/ 101402 w 528338"/>
                <a:gd name="connsiteY14" fmla="*/ 101267 h 528420"/>
                <a:gd name="connsiteX15" fmla="*/ 101402 w 528338"/>
                <a:gd name="connsiteY15" fmla="*/ 427154 h 528420"/>
                <a:gd name="connsiteX16" fmla="*/ 393892 w 528338"/>
                <a:gd name="connsiteY16" fmla="*/ 454625 h 528420"/>
                <a:gd name="connsiteX17" fmla="*/ 400894 w 528338"/>
                <a:gd name="connsiteY17" fmla="*/ 449777 h 528420"/>
                <a:gd name="connsiteX18" fmla="*/ 426750 w 528338"/>
                <a:gd name="connsiteY18" fmla="*/ 427692 h 528420"/>
                <a:gd name="connsiteX19" fmla="*/ 448834 w 528338"/>
                <a:gd name="connsiteY19" fmla="*/ 401837 h 528420"/>
                <a:gd name="connsiteX20" fmla="*/ 454221 w 528338"/>
                <a:gd name="connsiteY20" fmla="*/ 394834 h 528420"/>
                <a:gd name="connsiteX21" fmla="*/ 426750 w 528338"/>
                <a:gd name="connsiteY21" fmla="*/ 102344 h 528420"/>
                <a:gd name="connsiteX22" fmla="*/ 426750 w 528338"/>
                <a:gd name="connsiteY22" fmla="*/ 102344 h 528420"/>
                <a:gd name="connsiteX23" fmla="*/ 264076 w 528338"/>
                <a:gd name="connsiteY23" fmla="*/ 35013 h 528420"/>
                <a:gd name="connsiteX24" fmla="*/ 264076 w 528338"/>
                <a:gd name="connsiteY24" fmla="*/ 35013 h 52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8338" h="528420">
                  <a:moveTo>
                    <a:pt x="264076" y="528421"/>
                  </a:moveTo>
                  <a:cubicBezTo>
                    <a:pt x="195667" y="528421"/>
                    <a:pt x="128335" y="502027"/>
                    <a:pt x="77162" y="451393"/>
                  </a:cubicBezTo>
                  <a:cubicBezTo>
                    <a:pt x="-25721" y="348510"/>
                    <a:pt x="-25721" y="180449"/>
                    <a:pt x="77162" y="77566"/>
                  </a:cubicBezTo>
                  <a:cubicBezTo>
                    <a:pt x="127257" y="27471"/>
                    <a:pt x="193512" y="0"/>
                    <a:pt x="264076" y="0"/>
                  </a:cubicBezTo>
                  <a:lnTo>
                    <a:pt x="264076" y="0"/>
                  </a:lnTo>
                  <a:cubicBezTo>
                    <a:pt x="334640" y="0"/>
                    <a:pt x="400894" y="27471"/>
                    <a:pt x="450989" y="77566"/>
                  </a:cubicBezTo>
                  <a:lnTo>
                    <a:pt x="450989" y="77566"/>
                  </a:lnTo>
                  <a:cubicBezTo>
                    <a:pt x="540945" y="167522"/>
                    <a:pt x="553872" y="308649"/>
                    <a:pt x="482231" y="413687"/>
                  </a:cubicBezTo>
                  <a:cubicBezTo>
                    <a:pt x="480076" y="416380"/>
                    <a:pt x="478460" y="419074"/>
                    <a:pt x="476306" y="421767"/>
                  </a:cubicBezTo>
                  <a:cubicBezTo>
                    <a:pt x="468765" y="432001"/>
                    <a:pt x="460146" y="441697"/>
                    <a:pt x="450989" y="451393"/>
                  </a:cubicBezTo>
                  <a:cubicBezTo>
                    <a:pt x="441832" y="460550"/>
                    <a:pt x="431597" y="469169"/>
                    <a:pt x="421363" y="476710"/>
                  </a:cubicBezTo>
                  <a:cubicBezTo>
                    <a:pt x="419208" y="478326"/>
                    <a:pt x="416515" y="479942"/>
                    <a:pt x="413822" y="482096"/>
                  </a:cubicBezTo>
                  <a:cubicBezTo>
                    <a:pt x="368036" y="513338"/>
                    <a:pt x="315787" y="528421"/>
                    <a:pt x="264076" y="528421"/>
                  </a:cubicBezTo>
                  <a:close/>
                  <a:moveTo>
                    <a:pt x="264076" y="33935"/>
                  </a:moveTo>
                  <a:cubicBezTo>
                    <a:pt x="202669" y="33935"/>
                    <a:pt x="145033" y="57636"/>
                    <a:pt x="101402" y="101267"/>
                  </a:cubicBezTo>
                  <a:cubicBezTo>
                    <a:pt x="11446" y="191223"/>
                    <a:pt x="11446" y="337198"/>
                    <a:pt x="101402" y="427154"/>
                  </a:cubicBezTo>
                  <a:cubicBezTo>
                    <a:pt x="179507" y="505259"/>
                    <a:pt x="302859" y="517109"/>
                    <a:pt x="393892" y="454625"/>
                  </a:cubicBezTo>
                  <a:cubicBezTo>
                    <a:pt x="397124" y="452470"/>
                    <a:pt x="399278" y="451393"/>
                    <a:pt x="400894" y="449777"/>
                  </a:cubicBezTo>
                  <a:cubicBezTo>
                    <a:pt x="410051" y="443313"/>
                    <a:pt x="418670" y="435772"/>
                    <a:pt x="426750" y="427692"/>
                  </a:cubicBezTo>
                  <a:cubicBezTo>
                    <a:pt x="434829" y="419612"/>
                    <a:pt x="442371" y="410994"/>
                    <a:pt x="448834" y="401837"/>
                  </a:cubicBezTo>
                  <a:cubicBezTo>
                    <a:pt x="450450" y="399144"/>
                    <a:pt x="452605" y="396989"/>
                    <a:pt x="454221" y="394834"/>
                  </a:cubicBezTo>
                  <a:cubicBezTo>
                    <a:pt x="516705" y="303263"/>
                    <a:pt x="505393" y="180449"/>
                    <a:pt x="426750" y="102344"/>
                  </a:cubicBezTo>
                  <a:lnTo>
                    <a:pt x="426750" y="102344"/>
                  </a:lnTo>
                  <a:cubicBezTo>
                    <a:pt x="383118" y="58713"/>
                    <a:pt x="325482" y="35013"/>
                    <a:pt x="264076" y="35013"/>
                  </a:cubicBezTo>
                  <a:lnTo>
                    <a:pt x="264076" y="35013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EBB0ACCE-5E05-A623-7258-FDEA1911215C}"/>
                </a:ext>
              </a:extLst>
            </p:cNvPr>
            <p:cNvSpPr/>
            <p:nvPr/>
          </p:nvSpPr>
          <p:spPr>
            <a:xfrm>
              <a:off x="14438514" y="6184255"/>
              <a:ext cx="226977" cy="73930"/>
            </a:xfrm>
            <a:custGeom>
              <a:avLst/>
              <a:gdLst>
                <a:gd name="connsiteX0" fmla="*/ 210280 w 226977"/>
                <a:gd name="connsiteY0" fmla="*/ 73930 h 73930"/>
                <a:gd name="connsiteX1" fmla="*/ 198429 w 226977"/>
                <a:gd name="connsiteY1" fmla="*/ 69083 h 73930"/>
                <a:gd name="connsiteX2" fmla="*/ 29291 w 226977"/>
                <a:gd name="connsiteY2" fmla="*/ 69083 h 73930"/>
                <a:gd name="connsiteX3" fmla="*/ 5052 w 226977"/>
                <a:gd name="connsiteY3" fmla="*/ 69083 h 73930"/>
                <a:gd name="connsiteX4" fmla="*/ 5052 w 226977"/>
                <a:gd name="connsiteY4" fmla="*/ 44843 h 73930"/>
                <a:gd name="connsiteX5" fmla="*/ 222130 w 226977"/>
                <a:gd name="connsiteY5" fmla="*/ 44843 h 73930"/>
                <a:gd name="connsiteX6" fmla="*/ 222130 w 226977"/>
                <a:gd name="connsiteY6" fmla="*/ 69083 h 73930"/>
                <a:gd name="connsiteX7" fmla="*/ 210280 w 226977"/>
                <a:gd name="connsiteY7" fmla="*/ 73930 h 7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977" h="73930">
                  <a:moveTo>
                    <a:pt x="210280" y="73930"/>
                  </a:moveTo>
                  <a:cubicBezTo>
                    <a:pt x="205970" y="73930"/>
                    <a:pt x="201661" y="72314"/>
                    <a:pt x="198429" y="69083"/>
                  </a:cubicBezTo>
                  <a:cubicBezTo>
                    <a:pt x="152105" y="22758"/>
                    <a:pt x="76154" y="22758"/>
                    <a:pt x="29291" y="69083"/>
                  </a:cubicBezTo>
                  <a:cubicBezTo>
                    <a:pt x="22828" y="75546"/>
                    <a:pt x="12054" y="75546"/>
                    <a:pt x="5052" y="69083"/>
                  </a:cubicBezTo>
                  <a:cubicBezTo>
                    <a:pt x="-1951" y="62619"/>
                    <a:pt x="-1412" y="51846"/>
                    <a:pt x="5052" y="44843"/>
                  </a:cubicBezTo>
                  <a:cubicBezTo>
                    <a:pt x="64843" y="-14948"/>
                    <a:pt x="162339" y="-14948"/>
                    <a:pt x="222130" y="44843"/>
                  </a:cubicBezTo>
                  <a:cubicBezTo>
                    <a:pt x="228594" y="51307"/>
                    <a:pt x="228594" y="62080"/>
                    <a:pt x="222130" y="69083"/>
                  </a:cubicBezTo>
                  <a:cubicBezTo>
                    <a:pt x="218898" y="72314"/>
                    <a:pt x="214589" y="73930"/>
                    <a:pt x="210280" y="73930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8524BA31-CCDE-6E84-4704-5853DBEE6196}"/>
                </a:ext>
              </a:extLst>
            </p:cNvPr>
            <p:cNvSpPr/>
            <p:nvPr/>
          </p:nvSpPr>
          <p:spPr>
            <a:xfrm>
              <a:off x="14682089" y="6467723"/>
              <a:ext cx="155233" cy="155132"/>
            </a:xfrm>
            <a:custGeom>
              <a:avLst/>
              <a:gdLst>
                <a:gd name="connsiteX0" fmla="*/ 86286 w 155233"/>
                <a:gd name="connsiteY0" fmla="*/ 155133 h 155132"/>
                <a:gd name="connsiteX1" fmla="*/ 74435 w 155233"/>
                <a:gd name="connsiteY1" fmla="*/ 150285 h 155132"/>
                <a:gd name="connsiteX2" fmla="*/ 4949 w 155233"/>
                <a:gd name="connsiteY2" fmla="*/ 80798 h 155132"/>
                <a:gd name="connsiteX3" fmla="*/ 101 w 155233"/>
                <a:gd name="connsiteY3" fmla="*/ 67332 h 155132"/>
                <a:gd name="connsiteX4" fmla="*/ 7104 w 155233"/>
                <a:gd name="connsiteY4" fmla="*/ 54943 h 155132"/>
                <a:gd name="connsiteX5" fmla="*/ 32959 w 155233"/>
                <a:gd name="connsiteY5" fmla="*/ 32858 h 155132"/>
                <a:gd name="connsiteX6" fmla="*/ 55044 w 155233"/>
                <a:gd name="connsiteY6" fmla="*/ 7003 h 155132"/>
                <a:gd name="connsiteX7" fmla="*/ 67433 w 155233"/>
                <a:gd name="connsiteY7" fmla="*/ 0 h 155132"/>
                <a:gd name="connsiteX8" fmla="*/ 80899 w 155233"/>
                <a:gd name="connsiteY8" fmla="*/ 4848 h 155132"/>
                <a:gd name="connsiteX9" fmla="*/ 150386 w 155233"/>
                <a:gd name="connsiteY9" fmla="*/ 74334 h 155132"/>
                <a:gd name="connsiteX10" fmla="*/ 155234 w 155233"/>
                <a:gd name="connsiteY10" fmla="*/ 86185 h 155132"/>
                <a:gd name="connsiteX11" fmla="*/ 150386 w 155233"/>
                <a:gd name="connsiteY11" fmla="*/ 98035 h 155132"/>
                <a:gd name="connsiteX12" fmla="*/ 98675 w 155233"/>
                <a:gd name="connsiteY12" fmla="*/ 149746 h 155132"/>
                <a:gd name="connsiteX13" fmla="*/ 86825 w 155233"/>
                <a:gd name="connsiteY13" fmla="*/ 154594 h 155132"/>
                <a:gd name="connsiteX14" fmla="*/ 42655 w 155233"/>
                <a:gd name="connsiteY14" fmla="*/ 70025 h 155132"/>
                <a:gd name="connsiteX15" fmla="*/ 86286 w 155233"/>
                <a:gd name="connsiteY15" fmla="*/ 113656 h 155132"/>
                <a:gd name="connsiteX16" fmla="*/ 113757 w 155233"/>
                <a:gd name="connsiteY16" fmla="*/ 86185 h 155132"/>
                <a:gd name="connsiteX17" fmla="*/ 70126 w 155233"/>
                <a:gd name="connsiteY17" fmla="*/ 42554 h 155132"/>
                <a:gd name="connsiteX18" fmla="*/ 57198 w 155233"/>
                <a:gd name="connsiteY18" fmla="*/ 56559 h 155132"/>
                <a:gd name="connsiteX19" fmla="*/ 42655 w 155233"/>
                <a:gd name="connsiteY19" fmla="*/ 70025 h 15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233" h="155132">
                  <a:moveTo>
                    <a:pt x="86286" y="155133"/>
                  </a:moveTo>
                  <a:cubicBezTo>
                    <a:pt x="81977" y="155133"/>
                    <a:pt x="77667" y="153517"/>
                    <a:pt x="74435" y="150285"/>
                  </a:cubicBezTo>
                  <a:lnTo>
                    <a:pt x="4949" y="80798"/>
                  </a:lnTo>
                  <a:cubicBezTo>
                    <a:pt x="1178" y="77028"/>
                    <a:pt x="-438" y="72180"/>
                    <a:pt x="101" y="67332"/>
                  </a:cubicBezTo>
                  <a:cubicBezTo>
                    <a:pt x="101" y="62484"/>
                    <a:pt x="2794" y="57636"/>
                    <a:pt x="7104" y="54943"/>
                  </a:cubicBezTo>
                  <a:cubicBezTo>
                    <a:pt x="16261" y="48479"/>
                    <a:pt x="24879" y="40938"/>
                    <a:pt x="32959" y="32858"/>
                  </a:cubicBezTo>
                  <a:cubicBezTo>
                    <a:pt x="41039" y="24778"/>
                    <a:pt x="48580" y="16160"/>
                    <a:pt x="55044" y="7003"/>
                  </a:cubicBezTo>
                  <a:cubicBezTo>
                    <a:pt x="57737" y="3232"/>
                    <a:pt x="62585" y="539"/>
                    <a:pt x="67433" y="0"/>
                  </a:cubicBezTo>
                  <a:cubicBezTo>
                    <a:pt x="72281" y="0"/>
                    <a:pt x="77129" y="1616"/>
                    <a:pt x="80899" y="4848"/>
                  </a:cubicBezTo>
                  <a:lnTo>
                    <a:pt x="150386" y="74334"/>
                  </a:lnTo>
                  <a:cubicBezTo>
                    <a:pt x="153618" y="77566"/>
                    <a:pt x="155234" y="81876"/>
                    <a:pt x="155234" y="86185"/>
                  </a:cubicBezTo>
                  <a:cubicBezTo>
                    <a:pt x="155234" y="90494"/>
                    <a:pt x="153618" y="94803"/>
                    <a:pt x="150386" y="98035"/>
                  </a:cubicBezTo>
                  <a:lnTo>
                    <a:pt x="98675" y="149746"/>
                  </a:lnTo>
                  <a:cubicBezTo>
                    <a:pt x="95443" y="152978"/>
                    <a:pt x="91134" y="154594"/>
                    <a:pt x="86825" y="154594"/>
                  </a:cubicBezTo>
                  <a:close/>
                  <a:moveTo>
                    <a:pt x="42655" y="70025"/>
                  </a:moveTo>
                  <a:lnTo>
                    <a:pt x="86286" y="113656"/>
                  </a:lnTo>
                  <a:lnTo>
                    <a:pt x="113757" y="86185"/>
                  </a:lnTo>
                  <a:lnTo>
                    <a:pt x="70126" y="42554"/>
                  </a:lnTo>
                  <a:cubicBezTo>
                    <a:pt x="65817" y="47402"/>
                    <a:pt x="61508" y="52250"/>
                    <a:pt x="57198" y="56559"/>
                  </a:cubicBezTo>
                  <a:cubicBezTo>
                    <a:pt x="52351" y="61407"/>
                    <a:pt x="48041" y="65716"/>
                    <a:pt x="42655" y="7002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94A5D3EB-0244-13D8-1A2D-AEAF628461C8}"/>
                </a:ext>
              </a:extLst>
            </p:cNvPr>
            <p:cNvSpPr/>
            <p:nvPr/>
          </p:nvSpPr>
          <p:spPr>
            <a:xfrm>
              <a:off x="14715317" y="6501254"/>
              <a:ext cx="422440" cy="422170"/>
            </a:xfrm>
            <a:custGeom>
              <a:avLst/>
              <a:gdLst>
                <a:gd name="connsiteX0" fmla="*/ 299762 w 422440"/>
                <a:gd name="connsiteY0" fmla="*/ 422171 h 422170"/>
                <a:gd name="connsiteX1" fmla="*/ 213038 w 422440"/>
                <a:gd name="connsiteY1" fmla="*/ 386081 h 422170"/>
                <a:gd name="connsiteX2" fmla="*/ 13736 w 422440"/>
                <a:gd name="connsiteY2" fmla="*/ 186779 h 422170"/>
                <a:gd name="connsiteX3" fmla="*/ 13736 w 422440"/>
                <a:gd name="connsiteY3" fmla="*/ 119447 h 422170"/>
                <a:gd name="connsiteX4" fmla="*/ 119851 w 422440"/>
                <a:gd name="connsiteY4" fmla="*/ 13332 h 422170"/>
                <a:gd name="connsiteX5" fmla="*/ 187183 w 422440"/>
                <a:gd name="connsiteY5" fmla="*/ 13332 h 422170"/>
                <a:gd name="connsiteX6" fmla="*/ 386485 w 422440"/>
                <a:gd name="connsiteY6" fmla="*/ 212634 h 422170"/>
                <a:gd name="connsiteX7" fmla="*/ 386485 w 422440"/>
                <a:gd name="connsiteY7" fmla="*/ 386081 h 422170"/>
                <a:gd name="connsiteX8" fmla="*/ 386485 w 422440"/>
                <a:gd name="connsiteY8" fmla="*/ 386081 h 422170"/>
                <a:gd name="connsiteX9" fmla="*/ 299762 w 422440"/>
                <a:gd name="connsiteY9" fmla="*/ 422171 h 422170"/>
                <a:gd name="connsiteX10" fmla="*/ 153786 w 422440"/>
                <a:gd name="connsiteY10" fmla="*/ 33801 h 422170"/>
                <a:gd name="connsiteX11" fmla="*/ 144090 w 422440"/>
                <a:gd name="connsiteY11" fmla="*/ 37571 h 422170"/>
                <a:gd name="connsiteX12" fmla="*/ 37975 w 422440"/>
                <a:gd name="connsiteY12" fmla="*/ 143686 h 422170"/>
                <a:gd name="connsiteX13" fmla="*/ 37975 w 422440"/>
                <a:gd name="connsiteY13" fmla="*/ 162539 h 422170"/>
                <a:gd name="connsiteX14" fmla="*/ 237278 w 422440"/>
                <a:gd name="connsiteY14" fmla="*/ 361842 h 422170"/>
                <a:gd name="connsiteX15" fmla="*/ 362784 w 422440"/>
                <a:gd name="connsiteY15" fmla="*/ 361842 h 422170"/>
                <a:gd name="connsiteX16" fmla="*/ 362784 w 422440"/>
                <a:gd name="connsiteY16" fmla="*/ 236335 h 422170"/>
                <a:gd name="connsiteX17" fmla="*/ 163482 w 422440"/>
                <a:gd name="connsiteY17" fmla="*/ 37033 h 422170"/>
                <a:gd name="connsiteX18" fmla="*/ 153786 w 422440"/>
                <a:gd name="connsiteY18" fmla="*/ 33262 h 422170"/>
                <a:gd name="connsiteX19" fmla="*/ 374635 w 422440"/>
                <a:gd name="connsiteY19" fmla="*/ 374231 h 422170"/>
                <a:gd name="connsiteX20" fmla="*/ 374635 w 422440"/>
                <a:gd name="connsiteY20" fmla="*/ 374231 h 42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2440" h="422170">
                  <a:moveTo>
                    <a:pt x="299762" y="422171"/>
                  </a:moveTo>
                  <a:cubicBezTo>
                    <a:pt x="268520" y="422171"/>
                    <a:pt x="236739" y="410321"/>
                    <a:pt x="213038" y="386081"/>
                  </a:cubicBezTo>
                  <a:lnTo>
                    <a:pt x="13736" y="186779"/>
                  </a:lnTo>
                  <a:cubicBezTo>
                    <a:pt x="-4579" y="168464"/>
                    <a:pt x="-4579" y="138300"/>
                    <a:pt x="13736" y="119447"/>
                  </a:cubicBezTo>
                  <a:lnTo>
                    <a:pt x="119851" y="13332"/>
                  </a:lnTo>
                  <a:cubicBezTo>
                    <a:pt x="137626" y="-4444"/>
                    <a:pt x="168868" y="-4444"/>
                    <a:pt x="187183" y="13332"/>
                  </a:cubicBezTo>
                  <a:lnTo>
                    <a:pt x="386485" y="212634"/>
                  </a:lnTo>
                  <a:cubicBezTo>
                    <a:pt x="434425" y="260574"/>
                    <a:pt x="434425" y="338141"/>
                    <a:pt x="386485" y="386081"/>
                  </a:cubicBezTo>
                  <a:lnTo>
                    <a:pt x="386485" y="386081"/>
                  </a:lnTo>
                  <a:cubicBezTo>
                    <a:pt x="362784" y="409782"/>
                    <a:pt x="331004" y="422171"/>
                    <a:pt x="299762" y="422171"/>
                  </a:cubicBezTo>
                  <a:close/>
                  <a:moveTo>
                    <a:pt x="153786" y="33801"/>
                  </a:moveTo>
                  <a:cubicBezTo>
                    <a:pt x="150015" y="33801"/>
                    <a:pt x="146784" y="35417"/>
                    <a:pt x="144090" y="37571"/>
                  </a:cubicBezTo>
                  <a:lnTo>
                    <a:pt x="37975" y="143686"/>
                  </a:lnTo>
                  <a:cubicBezTo>
                    <a:pt x="32589" y="149073"/>
                    <a:pt x="32589" y="157691"/>
                    <a:pt x="37975" y="162539"/>
                  </a:cubicBezTo>
                  <a:lnTo>
                    <a:pt x="237278" y="361842"/>
                  </a:lnTo>
                  <a:cubicBezTo>
                    <a:pt x="271752" y="396316"/>
                    <a:pt x="328310" y="396316"/>
                    <a:pt x="362784" y="361842"/>
                  </a:cubicBezTo>
                  <a:cubicBezTo>
                    <a:pt x="397258" y="327368"/>
                    <a:pt x="397258" y="270809"/>
                    <a:pt x="362784" y="236335"/>
                  </a:cubicBezTo>
                  <a:lnTo>
                    <a:pt x="163482" y="37033"/>
                  </a:lnTo>
                  <a:cubicBezTo>
                    <a:pt x="163482" y="37033"/>
                    <a:pt x="157557" y="33262"/>
                    <a:pt x="153786" y="33262"/>
                  </a:cubicBezTo>
                  <a:close/>
                  <a:moveTo>
                    <a:pt x="374635" y="374231"/>
                  </a:moveTo>
                  <a:lnTo>
                    <a:pt x="374635" y="374231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DC59E21-2E81-18CA-4D80-1250DA634297}"/>
                </a:ext>
              </a:extLst>
            </p:cNvPr>
            <p:cNvSpPr/>
            <p:nvPr/>
          </p:nvSpPr>
          <p:spPr>
            <a:xfrm>
              <a:off x="14924046" y="6709040"/>
              <a:ext cx="183142" cy="183142"/>
            </a:xfrm>
            <a:custGeom>
              <a:avLst/>
              <a:gdLst>
                <a:gd name="connsiteX0" fmla="*/ 16698 w 183142"/>
                <a:gd name="connsiteY0" fmla="*/ 183143 h 183142"/>
                <a:gd name="connsiteX1" fmla="*/ 4848 w 183142"/>
                <a:gd name="connsiteY1" fmla="*/ 178295 h 183142"/>
                <a:gd name="connsiteX2" fmla="*/ 4848 w 183142"/>
                <a:gd name="connsiteY2" fmla="*/ 154055 h 183142"/>
                <a:gd name="connsiteX3" fmla="*/ 154055 w 183142"/>
                <a:gd name="connsiteY3" fmla="*/ 4848 h 183142"/>
                <a:gd name="connsiteX4" fmla="*/ 178295 w 183142"/>
                <a:gd name="connsiteY4" fmla="*/ 4848 h 183142"/>
                <a:gd name="connsiteX5" fmla="*/ 178295 w 183142"/>
                <a:gd name="connsiteY5" fmla="*/ 29087 h 183142"/>
                <a:gd name="connsiteX6" fmla="*/ 29087 w 183142"/>
                <a:gd name="connsiteY6" fmla="*/ 178295 h 183142"/>
                <a:gd name="connsiteX7" fmla="*/ 17237 w 183142"/>
                <a:gd name="connsiteY7" fmla="*/ 183143 h 18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142" h="183142">
                  <a:moveTo>
                    <a:pt x="16698" y="183143"/>
                  </a:moveTo>
                  <a:cubicBezTo>
                    <a:pt x="12389" y="183143"/>
                    <a:pt x="8080" y="181527"/>
                    <a:pt x="4848" y="178295"/>
                  </a:cubicBezTo>
                  <a:cubicBezTo>
                    <a:pt x="-1616" y="171831"/>
                    <a:pt x="-1616" y="161058"/>
                    <a:pt x="4848" y="154055"/>
                  </a:cubicBezTo>
                  <a:lnTo>
                    <a:pt x="154055" y="4848"/>
                  </a:lnTo>
                  <a:cubicBezTo>
                    <a:pt x="160519" y="-1616"/>
                    <a:pt x="171292" y="-1616"/>
                    <a:pt x="178295" y="4848"/>
                  </a:cubicBezTo>
                  <a:cubicBezTo>
                    <a:pt x="184759" y="11312"/>
                    <a:pt x="184759" y="22085"/>
                    <a:pt x="178295" y="29087"/>
                  </a:cubicBezTo>
                  <a:lnTo>
                    <a:pt x="29087" y="178295"/>
                  </a:lnTo>
                  <a:cubicBezTo>
                    <a:pt x="25855" y="181527"/>
                    <a:pt x="21546" y="183143"/>
                    <a:pt x="17237" y="183143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3" name="Freeform 102">
            <a:extLst>
              <a:ext uri="{FF2B5EF4-FFF2-40B4-BE49-F238E27FC236}">
                <a16:creationId xmlns:a16="http://schemas.microsoft.com/office/drawing/2014/main" id="{B89C7B1F-B58D-F0A8-766B-2809474B68AE}"/>
              </a:ext>
            </a:extLst>
          </p:cNvPr>
          <p:cNvSpPr/>
          <p:nvPr/>
        </p:nvSpPr>
        <p:spPr>
          <a:xfrm flipH="1">
            <a:off x="10901024" y="571791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tx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7FBA73A4-117A-77FA-D758-8BCEB770E958}"/>
              </a:ext>
            </a:extLst>
          </p:cNvPr>
          <p:cNvSpPr/>
          <p:nvPr/>
        </p:nvSpPr>
        <p:spPr>
          <a:xfrm flipH="1">
            <a:off x="16996060" y="571791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tx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8" name="Picture Placeholder 78">
            <a:extLst>
              <a:ext uri="{FF2B5EF4-FFF2-40B4-BE49-F238E27FC236}">
                <a16:creationId xmlns:a16="http://schemas.microsoft.com/office/drawing/2014/main" id="{28992F17-DE30-DAF4-3EBC-5763E4322153}"/>
              </a:ext>
            </a:extLst>
          </p:cNvPr>
          <p:cNvGrpSpPr/>
          <p:nvPr/>
        </p:nvGrpSpPr>
        <p:grpSpPr>
          <a:xfrm flipH="1">
            <a:off x="17595584" y="6072888"/>
            <a:ext cx="356589" cy="850536"/>
            <a:chOff x="17580499" y="6072888"/>
            <a:chExt cx="356589" cy="850536"/>
          </a:xfrm>
          <a:solidFill>
            <a:srgbClr val="FFFFFF"/>
          </a:solidFill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3B36D6B-F792-EC84-0974-0B70F1952BEA}"/>
                </a:ext>
              </a:extLst>
            </p:cNvPr>
            <p:cNvSpPr/>
            <p:nvPr/>
          </p:nvSpPr>
          <p:spPr>
            <a:xfrm>
              <a:off x="17620360" y="6158534"/>
              <a:ext cx="276868" cy="764890"/>
            </a:xfrm>
            <a:custGeom>
              <a:avLst/>
              <a:gdLst>
                <a:gd name="connsiteX0" fmla="*/ 138434 w 276868"/>
                <a:gd name="connsiteY0" fmla="*/ 764890 h 764890"/>
                <a:gd name="connsiteX1" fmla="*/ 0 w 276868"/>
                <a:gd name="connsiteY1" fmla="*/ 626456 h 764890"/>
                <a:gd name="connsiteX2" fmla="*/ 0 w 276868"/>
                <a:gd name="connsiteY2" fmla="*/ 17237 h 764890"/>
                <a:gd name="connsiteX3" fmla="*/ 17237 w 276868"/>
                <a:gd name="connsiteY3" fmla="*/ 0 h 764890"/>
                <a:gd name="connsiteX4" fmla="*/ 259632 w 276868"/>
                <a:gd name="connsiteY4" fmla="*/ 0 h 764890"/>
                <a:gd name="connsiteX5" fmla="*/ 276869 w 276868"/>
                <a:gd name="connsiteY5" fmla="*/ 17237 h 764890"/>
                <a:gd name="connsiteX6" fmla="*/ 276869 w 276868"/>
                <a:gd name="connsiteY6" fmla="*/ 626456 h 764890"/>
                <a:gd name="connsiteX7" fmla="*/ 138434 w 276868"/>
                <a:gd name="connsiteY7" fmla="*/ 764890 h 764890"/>
                <a:gd name="connsiteX8" fmla="*/ 33935 w 276868"/>
                <a:gd name="connsiteY8" fmla="*/ 34474 h 764890"/>
                <a:gd name="connsiteX9" fmla="*/ 33935 w 276868"/>
                <a:gd name="connsiteY9" fmla="*/ 626456 h 764890"/>
                <a:gd name="connsiteX10" fmla="*/ 138434 w 276868"/>
                <a:gd name="connsiteY10" fmla="*/ 730955 h 764890"/>
                <a:gd name="connsiteX11" fmla="*/ 242933 w 276868"/>
                <a:gd name="connsiteY11" fmla="*/ 626456 h 764890"/>
                <a:gd name="connsiteX12" fmla="*/ 242933 w 276868"/>
                <a:gd name="connsiteY12" fmla="*/ 34474 h 764890"/>
                <a:gd name="connsiteX13" fmla="*/ 34474 w 276868"/>
                <a:gd name="connsiteY13" fmla="*/ 34474 h 76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868" h="764890">
                  <a:moveTo>
                    <a:pt x="138434" y="764890"/>
                  </a:moveTo>
                  <a:cubicBezTo>
                    <a:pt x="61945" y="764890"/>
                    <a:pt x="0" y="702945"/>
                    <a:pt x="0" y="626456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lnTo>
                    <a:pt x="259632" y="0"/>
                  </a:lnTo>
                  <a:cubicBezTo>
                    <a:pt x="268789" y="0"/>
                    <a:pt x="276869" y="7541"/>
                    <a:pt x="276869" y="17237"/>
                  </a:cubicBezTo>
                  <a:lnTo>
                    <a:pt x="276869" y="626456"/>
                  </a:lnTo>
                  <a:cubicBezTo>
                    <a:pt x="276869" y="702945"/>
                    <a:pt x="214923" y="764890"/>
                    <a:pt x="138434" y="764890"/>
                  </a:cubicBezTo>
                  <a:close/>
                  <a:moveTo>
                    <a:pt x="33935" y="34474"/>
                  </a:moveTo>
                  <a:lnTo>
                    <a:pt x="33935" y="626456"/>
                  </a:lnTo>
                  <a:cubicBezTo>
                    <a:pt x="33935" y="684092"/>
                    <a:pt x="80798" y="730955"/>
                    <a:pt x="138434" y="730955"/>
                  </a:cubicBezTo>
                  <a:cubicBezTo>
                    <a:pt x="196071" y="730955"/>
                    <a:pt x="242933" y="684092"/>
                    <a:pt x="242933" y="626456"/>
                  </a:cubicBezTo>
                  <a:lnTo>
                    <a:pt x="242933" y="34474"/>
                  </a:lnTo>
                  <a:lnTo>
                    <a:pt x="34474" y="34474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A198C67-E9C7-EF31-69C9-CB68DA212C1F}"/>
                </a:ext>
              </a:extLst>
            </p:cNvPr>
            <p:cNvSpPr/>
            <p:nvPr/>
          </p:nvSpPr>
          <p:spPr>
            <a:xfrm>
              <a:off x="17620360" y="6369149"/>
              <a:ext cx="276868" cy="189067"/>
            </a:xfrm>
            <a:custGeom>
              <a:avLst/>
              <a:gdLst>
                <a:gd name="connsiteX0" fmla="*/ 259632 w 276868"/>
                <a:gd name="connsiteY0" fmla="*/ 189068 h 189067"/>
                <a:gd name="connsiteX1" fmla="*/ 17237 w 276868"/>
                <a:gd name="connsiteY1" fmla="*/ 189068 h 189067"/>
                <a:gd name="connsiteX2" fmla="*/ 0 w 276868"/>
                <a:gd name="connsiteY2" fmla="*/ 171831 h 189067"/>
                <a:gd name="connsiteX3" fmla="*/ 0 w 276868"/>
                <a:gd name="connsiteY3" fmla="*/ 17237 h 189067"/>
                <a:gd name="connsiteX4" fmla="*/ 17237 w 276868"/>
                <a:gd name="connsiteY4" fmla="*/ 0 h 189067"/>
                <a:gd name="connsiteX5" fmla="*/ 259632 w 276868"/>
                <a:gd name="connsiteY5" fmla="*/ 0 h 189067"/>
                <a:gd name="connsiteX6" fmla="*/ 276869 w 276868"/>
                <a:gd name="connsiteY6" fmla="*/ 17237 h 189067"/>
                <a:gd name="connsiteX7" fmla="*/ 276869 w 276868"/>
                <a:gd name="connsiteY7" fmla="*/ 171831 h 189067"/>
                <a:gd name="connsiteX8" fmla="*/ 259632 w 276868"/>
                <a:gd name="connsiteY8" fmla="*/ 189068 h 189067"/>
                <a:gd name="connsiteX9" fmla="*/ 33935 w 276868"/>
                <a:gd name="connsiteY9" fmla="*/ 155133 h 189067"/>
                <a:gd name="connsiteX10" fmla="*/ 242395 w 276868"/>
                <a:gd name="connsiteY10" fmla="*/ 155133 h 189067"/>
                <a:gd name="connsiteX11" fmla="*/ 242395 w 276868"/>
                <a:gd name="connsiteY11" fmla="*/ 34474 h 189067"/>
                <a:gd name="connsiteX12" fmla="*/ 33935 w 276868"/>
                <a:gd name="connsiteY12" fmla="*/ 34474 h 189067"/>
                <a:gd name="connsiteX13" fmla="*/ 33935 w 276868"/>
                <a:gd name="connsiteY13" fmla="*/ 155133 h 18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868" h="189067">
                  <a:moveTo>
                    <a:pt x="259632" y="189068"/>
                  </a:moveTo>
                  <a:lnTo>
                    <a:pt x="17237" y="189068"/>
                  </a:lnTo>
                  <a:cubicBezTo>
                    <a:pt x="8080" y="189068"/>
                    <a:pt x="0" y="181527"/>
                    <a:pt x="0" y="171831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lnTo>
                    <a:pt x="259632" y="0"/>
                  </a:lnTo>
                  <a:cubicBezTo>
                    <a:pt x="268789" y="0"/>
                    <a:pt x="276869" y="7541"/>
                    <a:pt x="276869" y="17237"/>
                  </a:cubicBezTo>
                  <a:lnTo>
                    <a:pt x="276869" y="171831"/>
                  </a:lnTo>
                  <a:cubicBezTo>
                    <a:pt x="276869" y="180988"/>
                    <a:pt x="269328" y="189068"/>
                    <a:pt x="259632" y="189068"/>
                  </a:cubicBezTo>
                  <a:close/>
                  <a:moveTo>
                    <a:pt x="33935" y="155133"/>
                  </a:moveTo>
                  <a:lnTo>
                    <a:pt x="242395" y="155133"/>
                  </a:lnTo>
                  <a:lnTo>
                    <a:pt x="242395" y="34474"/>
                  </a:lnTo>
                  <a:lnTo>
                    <a:pt x="33935" y="34474"/>
                  </a:lnTo>
                  <a:lnTo>
                    <a:pt x="33935" y="155133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1061BE3-6D86-2BDE-2957-78D30BE1578C}"/>
                </a:ext>
              </a:extLst>
            </p:cNvPr>
            <p:cNvSpPr/>
            <p:nvPr/>
          </p:nvSpPr>
          <p:spPr>
            <a:xfrm>
              <a:off x="17580499" y="6072888"/>
              <a:ext cx="356589" cy="120120"/>
            </a:xfrm>
            <a:custGeom>
              <a:avLst/>
              <a:gdLst>
                <a:gd name="connsiteX0" fmla="*/ 339353 w 356589"/>
                <a:gd name="connsiteY0" fmla="*/ 120120 h 120120"/>
                <a:gd name="connsiteX1" fmla="*/ 17237 w 356589"/>
                <a:gd name="connsiteY1" fmla="*/ 120120 h 120120"/>
                <a:gd name="connsiteX2" fmla="*/ 0 w 356589"/>
                <a:gd name="connsiteY2" fmla="*/ 102883 h 120120"/>
                <a:gd name="connsiteX3" fmla="*/ 0 w 356589"/>
                <a:gd name="connsiteY3" fmla="*/ 17237 h 120120"/>
                <a:gd name="connsiteX4" fmla="*/ 17237 w 356589"/>
                <a:gd name="connsiteY4" fmla="*/ 0 h 120120"/>
                <a:gd name="connsiteX5" fmla="*/ 339353 w 356589"/>
                <a:gd name="connsiteY5" fmla="*/ 0 h 120120"/>
                <a:gd name="connsiteX6" fmla="*/ 356590 w 356589"/>
                <a:gd name="connsiteY6" fmla="*/ 17237 h 120120"/>
                <a:gd name="connsiteX7" fmla="*/ 356590 w 356589"/>
                <a:gd name="connsiteY7" fmla="*/ 102883 h 120120"/>
                <a:gd name="connsiteX8" fmla="*/ 339353 w 356589"/>
                <a:gd name="connsiteY8" fmla="*/ 120120 h 120120"/>
                <a:gd name="connsiteX9" fmla="*/ 34474 w 356589"/>
                <a:gd name="connsiteY9" fmla="*/ 86185 h 120120"/>
                <a:gd name="connsiteX10" fmla="*/ 322655 w 356589"/>
                <a:gd name="connsiteY10" fmla="*/ 86185 h 120120"/>
                <a:gd name="connsiteX11" fmla="*/ 322655 w 356589"/>
                <a:gd name="connsiteY11" fmla="*/ 34474 h 120120"/>
                <a:gd name="connsiteX12" fmla="*/ 34474 w 356589"/>
                <a:gd name="connsiteY12" fmla="*/ 34474 h 120120"/>
                <a:gd name="connsiteX13" fmla="*/ 34474 w 356589"/>
                <a:gd name="connsiteY13" fmla="*/ 86185 h 12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589" h="120120">
                  <a:moveTo>
                    <a:pt x="339353" y="120120"/>
                  </a:moveTo>
                  <a:lnTo>
                    <a:pt x="17237" y="120120"/>
                  </a:lnTo>
                  <a:cubicBezTo>
                    <a:pt x="8080" y="120120"/>
                    <a:pt x="0" y="112579"/>
                    <a:pt x="0" y="102883"/>
                  </a:cubicBezTo>
                  <a:lnTo>
                    <a:pt x="0" y="17237"/>
                  </a:lnTo>
                  <a:cubicBezTo>
                    <a:pt x="0" y="8080"/>
                    <a:pt x="7541" y="0"/>
                    <a:pt x="17237" y="0"/>
                  </a:cubicBezTo>
                  <a:lnTo>
                    <a:pt x="339353" y="0"/>
                  </a:lnTo>
                  <a:cubicBezTo>
                    <a:pt x="348510" y="0"/>
                    <a:pt x="356590" y="7541"/>
                    <a:pt x="356590" y="17237"/>
                  </a:cubicBezTo>
                  <a:lnTo>
                    <a:pt x="356590" y="102883"/>
                  </a:lnTo>
                  <a:cubicBezTo>
                    <a:pt x="356590" y="112040"/>
                    <a:pt x="349049" y="120120"/>
                    <a:pt x="339353" y="120120"/>
                  </a:cubicBezTo>
                  <a:close/>
                  <a:moveTo>
                    <a:pt x="34474" y="86185"/>
                  </a:moveTo>
                  <a:lnTo>
                    <a:pt x="322655" y="86185"/>
                  </a:lnTo>
                  <a:lnTo>
                    <a:pt x="322655" y="34474"/>
                  </a:lnTo>
                  <a:lnTo>
                    <a:pt x="34474" y="34474"/>
                  </a:lnTo>
                  <a:lnTo>
                    <a:pt x="34474" y="86185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" name="Freeform 125">
            <a:extLst>
              <a:ext uri="{FF2B5EF4-FFF2-40B4-BE49-F238E27FC236}">
                <a16:creationId xmlns:a16="http://schemas.microsoft.com/office/drawing/2014/main" id="{3771C080-BF92-3B29-98CA-6F4835FEA5F0}"/>
              </a:ext>
            </a:extLst>
          </p:cNvPr>
          <p:cNvSpPr/>
          <p:nvPr/>
        </p:nvSpPr>
        <p:spPr>
          <a:xfrm flipH="1">
            <a:off x="4805986" y="571791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tx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7" name="Picture Placeholder 70">
            <a:extLst>
              <a:ext uri="{FF2B5EF4-FFF2-40B4-BE49-F238E27FC236}">
                <a16:creationId xmlns:a16="http://schemas.microsoft.com/office/drawing/2014/main" id="{36292831-1026-B0F8-3509-AFE5E191978D}"/>
              </a:ext>
            </a:extLst>
          </p:cNvPr>
          <p:cNvGrpSpPr/>
          <p:nvPr/>
        </p:nvGrpSpPr>
        <p:grpSpPr>
          <a:xfrm flipH="1">
            <a:off x="5154496" y="6072888"/>
            <a:ext cx="849997" cy="850536"/>
            <a:chOff x="5148031" y="6072888"/>
            <a:chExt cx="849997" cy="850536"/>
          </a:xfrm>
          <a:solidFill>
            <a:srgbClr val="FFFFFF"/>
          </a:solidFill>
        </p:grpSpPr>
        <p:grpSp>
          <p:nvGrpSpPr>
            <p:cNvPr id="128" name="Picture Placeholder 70">
              <a:extLst>
                <a:ext uri="{FF2B5EF4-FFF2-40B4-BE49-F238E27FC236}">
                  <a16:creationId xmlns:a16="http://schemas.microsoft.com/office/drawing/2014/main" id="{F8B43720-6E2F-F489-C72C-5BA33770047D}"/>
                </a:ext>
              </a:extLst>
            </p:cNvPr>
            <p:cNvGrpSpPr/>
            <p:nvPr/>
          </p:nvGrpSpPr>
          <p:grpSpPr>
            <a:xfrm>
              <a:off x="5148031" y="6072888"/>
              <a:ext cx="849997" cy="850536"/>
              <a:chOff x="5148031" y="6072888"/>
              <a:chExt cx="849997" cy="850536"/>
            </a:xfrm>
            <a:solidFill>
              <a:srgbClr val="FFFFFF"/>
            </a:solidFill>
          </p:grpSpPr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91F12D05-8E11-CB4C-0417-201BACD63796}"/>
                  </a:ext>
                </a:extLst>
              </p:cNvPr>
              <p:cNvSpPr/>
              <p:nvPr/>
            </p:nvSpPr>
            <p:spPr>
              <a:xfrm>
                <a:off x="5292929" y="6236101"/>
                <a:ext cx="541348" cy="541887"/>
              </a:xfrm>
              <a:custGeom>
                <a:avLst/>
                <a:gdLst>
                  <a:gd name="connsiteX0" fmla="*/ 172370 w 541348"/>
                  <a:gd name="connsiteY0" fmla="*/ 541887 h 541887"/>
                  <a:gd name="connsiteX1" fmla="*/ 172370 w 541348"/>
                  <a:gd name="connsiteY1" fmla="*/ 541887 h 541887"/>
                  <a:gd name="connsiteX2" fmla="*/ 160519 w 541348"/>
                  <a:gd name="connsiteY2" fmla="*/ 537039 h 541887"/>
                  <a:gd name="connsiteX3" fmla="*/ 4848 w 541348"/>
                  <a:gd name="connsiteY3" fmla="*/ 381368 h 541887"/>
                  <a:gd name="connsiteX4" fmla="*/ 4848 w 541348"/>
                  <a:gd name="connsiteY4" fmla="*/ 357128 h 541887"/>
                  <a:gd name="connsiteX5" fmla="*/ 357128 w 541348"/>
                  <a:gd name="connsiteY5" fmla="*/ 4848 h 541887"/>
                  <a:gd name="connsiteX6" fmla="*/ 368979 w 541348"/>
                  <a:gd name="connsiteY6" fmla="*/ 0 h 541887"/>
                  <a:gd name="connsiteX7" fmla="*/ 368979 w 541348"/>
                  <a:gd name="connsiteY7" fmla="*/ 0 h 541887"/>
                  <a:gd name="connsiteX8" fmla="*/ 380829 w 541348"/>
                  <a:gd name="connsiteY8" fmla="*/ 4848 h 541887"/>
                  <a:gd name="connsiteX9" fmla="*/ 536501 w 541348"/>
                  <a:gd name="connsiteY9" fmla="*/ 160519 h 541887"/>
                  <a:gd name="connsiteX10" fmla="*/ 536501 w 541348"/>
                  <a:gd name="connsiteY10" fmla="*/ 184759 h 541887"/>
                  <a:gd name="connsiteX11" fmla="*/ 184220 w 541348"/>
                  <a:gd name="connsiteY11" fmla="*/ 537039 h 541887"/>
                  <a:gd name="connsiteX12" fmla="*/ 172370 w 541348"/>
                  <a:gd name="connsiteY12" fmla="*/ 541887 h 541887"/>
                  <a:gd name="connsiteX13" fmla="*/ 40938 w 541348"/>
                  <a:gd name="connsiteY13" fmla="*/ 369517 h 541887"/>
                  <a:gd name="connsiteX14" fmla="*/ 172370 w 541348"/>
                  <a:gd name="connsiteY14" fmla="*/ 500949 h 541887"/>
                  <a:gd name="connsiteX15" fmla="*/ 500411 w 541348"/>
                  <a:gd name="connsiteY15" fmla="*/ 172908 h 541887"/>
                  <a:gd name="connsiteX16" fmla="*/ 368979 w 541348"/>
                  <a:gd name="connsiteY16" fmla="*/ 41476 h 541887"/>
                  <a:gd name="connsiteX17" fmla="*/ 40938 w 541348"/>
                  <a:gd name="connsiteY17" fmla="*/ 369517 h 54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1348" h="541887">
                    <a:moveTo>
                      <a:pt x="172370" y="541887"/>
                    </a:moveTo>
                    <a:lnTo>
                      <a:pt x="172370" y="541887"/>
                    </a:lnTo>
                    <a:cubicBezTo>
                      <a:pt x="168060" y="541887"/>
                      <a:pt x="163751" y="540271"/>
                      <a:pt x="160519" y="537039"/>
                    </a:cubicBezTo>
                    <a:lnTo>
                      <a:pt x="4848" y="381368"/>
                    </a:lnTo>
                    <a:cubicBezTo>
                      <a:pt x="-1616" y="374904"/>
                      <a:pt x="-1616" y="364131"/>
                      <a:pt x="4848" y="357128"/>
                    </a:cubicBezTo>
                    <a:lnTo>
                      <a:pt x="357128" y="4848"/>
                    </a:lnTo>
                    <a:cubicBezTo>
                      <a:pt x="360360" y="1616"/>
                      <a:pt x="364670" y="0"/>
                      <a:pt x="368979" y="0"/>
                    </a:cubicBezTo>
                    <a:lnTo>
                      <a:pt x="368979" y="0"/>
                    </a:lnTo>
                    <a:cubicBezTo>
                      <a:pt x="373288" y="0"/>
                      <a:pt x="377597" y="1616"/>
                      <a:pt x="380829" y="4848"/>
                    </a:cubicBezTo>
                    <a:lnTo>
                      <a:pt x="536501" y="160519"/>
                    </a:lnTo>
                    <a:cubicBezTo>
                      <a:pt x="542964" y="166983"/>
                      <a:pt x="542964" y="177756"/>
                      <a:pt x="536501" y="184759"/>
                    </a:cubicBezTo>
                    <a:lnTo>
                      <a:pt x="184220" y="537039"/>
                    </a:lnTo>
                    <a:cubicBezTo>
                      <a:pt x="180988" y="540271"/>
                      <a:pt x="176679" y="541887"/>
                      <a:pt x="172370" y="541887"/>
                    </a:cubicBezTo>
                    <a:close/>
                    <a:moveTo>
                      <a:pt x="40938" y="369517"/>
                    </a:moveTo>
                    <a:lnTo>
                      <a:pt x="172370" y="500949"/>
                    </a:lnTo>
                    <a:lnTo>
                      <a:pt x="500411" y="172908"/>
                    </a:lnTo>
                    <a:lnTo>
                      <a:pt x="368979" y="41476"/>
                    </a:lnTo>
                    <a:lnTo>
                      <a:pt x="40938" y="369517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6BAE7F5C-B921-886E-0218-79C51F3E3F3D}"/>
                  </a:ext>
                </a:extLst>
              </p:cNvPr>
              <p:cNvSpPr/>
              <p:nvPr/>
            </p:nvSpPr>
            <p:spPr>
              <a:xfrm>
                <a:off x="5207821" y="6627703"/>
                <a:ext cx="236469" cy="235930"/>
              </a:xfrm>
              <a:custGeom>
                <a:avLst/>
                <a:gdLst>
                  <a:gd name="connsiteX0" fmla="*/ 94803 w 236469"/>
                  <a:gd name="connsiteY0" fmla="*/ 235931 h 235930"/>
                  <a:gd name="connsiteX1" fmla="*/ 82953 w 236469"/>
                  <a:gd name="connsiteY1" fmla="*/ 231083 h 235930"/>
                  <a:gd name="connsiteX2" fmla="*/ 4848 w 236469"/>
                  <a:gd name="connsiteY2" fmla="*/ 152978 h 235930"/>
                  <a:gd name="connsiteX3" fmla="*/ 0 w 236469"/>
                  <a:gd name="connsiteY3" fmla="*/ 141128 h 235930"/>
                  <a:gd name="connsiteX4" fmla="*/ 4848 w 236469"/>
                  <a:gd name="connsiteY4" fmla="*/ 129277 h 235930"/>
                  <a:gd name="connsiteX5" fmla="*/ 129277 w 236469"/>
                  <a:gd name="connsiteY5" fmla="*/ 4848 h 235930"/>
                  <a:gd name="connsiteX6" fmla="*/ 153517 w 236469"/>
                  <a:gd name="connsiteY6" fmla="*/ 4848 h 235930"/>
                  <a:gd name="connsiteX7" fmla="*/ 231622 w 236469"/>
                  <a:gd name="connsiteY7" fmla="*/ 82953 h 235930"/>
                  <a:gd name="connsiteX8" fmla="*/ 236470 w 236469"/>
                  <a:gd name="connsiteY8" fmla="*/ 94803 h 235930"/>
                  <a:gd name="connsiteX9" fmla="*/ 231622 w 236469"/>
                  <a:gd name="connsiteY9" fmla="*/ 106654 h 235930"/>
                  <a:gd name="connsiteX10" fmla="*/ 107192 w 236469"/>
                  <a:gd name="connsiteY10" fmla="*/ 231083 h 235930"/>
                  <a:gd name="connsiteX11" fmla="*/ 95342 w 236469"/>
                  <a:gd name="connsiteY11" fmla="*/ 235931 h 235930"/>
                  <a:gd name="connsiteX12" fmla="*/ 40399 w 236469"/>
                  <a:gd name="connsiteY12" fmla="*/ 140589 h 235930"/>
                  <a:gd name="connsiteX13" fmla="*/ 94803 w 236469"/>
                  <a:gd name="connsiteY13" fmla="*/ 194993 h 235930"/>
                  <a:gd name="connsiteX14" fmla="*/ 194993 w 236469"/>
                  <a:gd name="connsiteY14" fmla="*/ 94803 h 235930"/>
                  <a:gd name="connsiteX15" fmla="*/ 140589 w 236469"/>
                  <a:gd name="connsiteY15" fmla="*/ 40399 h 235930"/>
                  <a:gd name="connsiteX16" fmla="*/ 40399 w 236469"/>
                  <a:gd name="connsiteY16" fmla="*/ 140589 h 23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6469" h="235930">
                    <a:moveTo>
                      <a:pt x="94803" y="235931"/>
                    </a:moveTo>
                    <a:cubicBezTo>
                      <a:pt x="90494" y="235931"/>
                      <a:pt x="86185" y="234315"/>
                      <a:pt x="82953" y="231083"/>
                    </a:cubicBezTo>
                    <a:lnTo>
                      <a:pt x="4848" y="152978"/>
                    </a:lnTo>
                    <a:cubicBezTo>
                      <a:pt x="1616" y="149746"/>
                      <a:pt x="0" y="145437"/>
                      <a:pt x="0" y="141128"/>
                    </a:cubicBezTo>
                    <a:cubicBezTo>
                      <a:pt x="0" y="136818"/>
                      <a:pt x="1616" y="132509"/>
                      <a:pt x="4848" y="129277"/>
                    </a:cubicBezTo>
                    <a:lnTo>
                      <a:pt x="129277" y="4848"/>
                    </a:lnTo>
                    <a:cubicBezTo>
                      <a:pt x="135741" y="-1616"/>
                      <a:pt x="146514" y="-1616"/>
                      <a:pt x="153517" y="4848"/>
                    </a:cubicBezTo>
                    <a:lnTo>
                      <a:pt x="231622" y="82953"/>
                    </a:lnTo>
                    <a:cubicBezTo>
                      <a:pt x="234854" y="86185"/>
                      <a:pt x="236470" y="90494"/>
                      <a:pt x="236470" y="94803"/>
                    </a:cubicBezTo>
                    <a:cubicBezTo>
                      <a:pt x="236470" y="99113"/>
                      <a:pt x="234854" y="103422"/>
                      <a:pt x="231622" y="106654"/>
                    </a:cubicBezTo>
                    <a:lnTo>
                      <a:pt x="107192" y="231083"/>
                    </a:lnTo>
                    <a:cubicBezTo>
                      <a:pt x="103960" y="234315"/>
                      <a:pt x="99651" y="235931"/>
                      <a:pt x="95342" y="235931"/>
                    </a:cubicBezTo>
                    <a:close/>
                    <a:moveTo>
                      <a:pt x="40399" y="140589"/>
                    </a:moveTo>
                    <a:lnTo>
                      <a:pt x="94803" y="194993"/>
                    </a:lnTo>
                    <a:lnTo>
                      <a:pt x="194993" y="94803"/>
                    </a:lnTo>
                    <a:lnTo>
                      <a:pt x="140589" y="40399"/>
                    </a:lnTo>
                    <a:lnTo>
                      <a:pt x="40399" y="140589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840B3DBD-2FCF-DAD0-3FE6-0A49BF19C841}"/>
                  </a:ext>
                </a:extLst>
              </p:cNvPr>
              <p:cNvSpPr/>
              <p:nvPr/>
            </p:nvSpPr>
            <p:spPr>
              <a:xfrm>
                <a:off x="5148031" y="6691803"/>
                <a:ext cx="231621" cy="231621"/>
              </a:xfrm>
              <a:custGeom>
                <a:avLst/>
                <a:gdLst>
                  <a:gd name="connsiteX0" fmla="*/ 214385 w 231621"/>
                  <a:gd name="connsiteY0" fmla="*/ 231622 h 231621"/>
                  <a:gd name="connsiteX1" fmla="*/ 202534 w 231621"/>
                  <a:gd name="connsiteY1" fmla="*/ 226774 h 231621"/>
                  <a:gd name="connsiteX2" fmla="*/ 4848 w 231621"/>
                  <a:gd name="connsiteY2" fmla="*/ 29087 h 231621"/>
                  <a:gd name="connsiteX3" fmla="*/ 4848 w 231621"/>
                  <a:gd name="connsiteY3" fmla="*/ 4848 h 231621"/>
                  <a:gd name="connsiteX4" fmla="*/ 29087 w 231621"/>
                  <a:gd name="connsiteY4" fmla="*/ 4848 h 231621"/>
                  <a:gd name="connsiteX5" fmla="*/ 226774 w 231621"/>
                  <a:gd name="connsiteY5" fmla="*/ 202534 h 231621"/>
                  <a:gd name="connsiteX6" fmla="*/ 226774 w 231621"/>
                  <a:gd name="connsiteY6" fmla="*/ 226774 h 231621"/>
                  <a:gd name="connsiteX7" fmla="*/ 214923 w 231621"/>
                  <a:gd name="connsiteY7" fmla="*/ 231622 h 23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621" h="231621">
                    <a:moveTo>
                      <a:pt x="214385" y="231622"/>
                    </a:moveTo>
                    <a:cubicBezTo>
                      <a:pt x="210076" y="231622"/>
                      <a:pt x="205766" y="230006"/>
                      <a:pt x="202534" y="226774"/>
                    </a:cubicBezTo>
                    <a:lnTo>
                      <a:pt x="4848" y="29087"/>
                    </a:lnTo>
                    <a:cubicBezTo>
                      <a:pt x="-1616" y="22624"/>
                      <a:pt x="-1616" y="11850"/>
                      <a:pt x="4848" y="4848"/>
                    </a:cubicBezTo>
                    <a:cubicBezTo>
                      <a:pt x="11312" y="-1616"/>
                      <a:pt x="22085" y="-1616"/>
                      <a:pt x="29087" y="4848"/>
                    </a:cubicBezTo>
                    <a:lnTo>
                      <a:pt x="226774" y="202534"/>
                    </a:lnTo>
                    <a:cubicBezTo>
                      <a:pt x="233238" y="208998"/>
                      <a:pt x="233238" y="219771"/>
                      <a:pt x="226774" y="226774"/>
                    </a:cubicBezTo>
                    <a:cubicBezTo>
                      <a:pt x="223542" y="230006"/>
                      <a:pt x="219233" y="231622"/>
                      <a:pt x="214923" y="2316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E3339868-FBC5-2EB3-AC97-EB5D18117A0D}"/>
                  </a:ext>
                </a:extLst>
              </p:cNvPr>
              <p:cNvSpPr/>
              <p:nvPr/>
            </p:nvSpPr>
            <p:spPr>
              <a:xfrm>
                <a:off x="5683993" y="6203243"/>
                <a:ext cx="184758" cy="184220"/>
              </a:xfrm>
              <a:custGeom>
                <a:avLst/>
                <a:gdLst>
                  <a:gd name="connsiteX0" fmla="*/ 94803 w 184758"/>
                  <a:gd name="connsiteY0" fmla="*/ 184220 h 184220"/>
                  <a:gd name="connsiteX1" fmla="*/ 82953 w 184758"/>
                  <a:gd name="connsiteY1" fmla="*/ 179372 h 184220"/>
                  <a:gd name="connsiteX2" fmla="*/ 4848 w 184758"/>
                  <a:gd name="connsiteY2" fmla="*/ 101267 h 184220"/>
                  <a:gd name="connsiteX3" fmla="*/ 0 w 184758"/>
                  <a:gd name="connsiteY3" fmla="*/ 89417 h 184220"/>
                  <a:gd name="connsiteX4" fmla="*/ 4848 w 184758"/>
                  <a:gd name="connsiteY4" fmla="*/ 77566 h 184220"/>
                  <a:gd name="connsiteX5" fmla="*/ 77566 w 184758"/>
                  <a:gd name="connsiteY5" fmla="*/ 4848 h 184220"/>
                  <a:gd name="connsiteX6" fmla="*/ 101806 w 184758"/>
                  <a:gd name="connsiteY6" fmla="*/ 4848 h 184220"/>
                  <a:gd name="connsiteX7" fmla="*/ 179911 w 184758"/>
                  <a:gd name="connsiteY7" fmla="*/ 82953 h 184220"/>
                  <a:gd name="connsiteX8" fmla="*/ 184759 w 184758"/>
                  <a:gd name="connsiteY8" fmla="*/ 94803 h 184220"/>
                  <a:gd name="connsiteX9" fmla="*/ 179911 w 184758"/>
                  <a:gd name="connsiteY9" fmla="*/ 106654 h 184220"/>
                  <a:gd name="connsiteX10" fmla="*/ 107192 w 184758"/>
                  <a:gd name="connsiteY10" fmla="*/ 179372 h 184220"/>
                  <a:gd name="connsiteX11" fmla="*/ 95342 w 184758"/>
                  <a:gd name="connsiteY11" fmla="*/ 184220 h 184220"/>
                  <a:gd name="connsiteX12" fmla="*/ 40399 w 184758"/>
                  <a:gd name="connsiteY12" fmla="*/ 88878 h 184220"/>
                  <a:gd name="connsiteX13" fmla="*/ 94803 w 184758"/>
                  <a:gd name="connsiteY13" fmla="*/ 143282 h 184220"/>
                  <a:gd name="connsiteX14" fmla="*/ 143282 w 184758"/>
                  <a:gd name="connsiteY14" fmla="*/ 94803 h 184220"/>
                  <a:gd name="connsiteX15" fmla="*/ 88878 w 184758"/>
                  <a:gd name="connsiteY15" fmla="*/ 40399 h 184220"/>
                  <a:gd name="connsiteX16" fmla="*/ 40399 w 184758"/>
                  <a:gd name="connsiteY16" fmla="*/ 88878 h 184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4758" h="184220">
                    <a:moveTo>
                      <a:pt x="94803" y="184220"/>
                    </a:moveTo>
                    <a:cubicBezTo>
                      <a:pt x="90494" y="184220"/>
                      <a:pt x="86185" y="182604"/>
                      <a:pt x="82953" y="179372"/>
                    </a:cubicBezTo>
                    <a:lnTo>
                      <a:pt x="4848" y="101267"/>
                    </a:lnTo>
                    <a:cubicBezTo>
                      <a:pt x="1616" y="98035"/>
                      <a:pt x="0" y="93726"/>
                      <a:pt x="0" y="89417"/>
                    </a:cubicBezTo>
                    <a:cubicBezTo>
                      <a:pt x="0" y="85108"/>
                      <a:pt x="1616" y="80798"/>
                      <a:pt x="4848" y="77566"/>
                    </a:cubicBezTo>
                    <a:lnTo>
                      <a:pt x="77566" y="4848"/>
                    </a:lnTo>
                    <a:cubicBezTo>
                      <a:pt x="84030" y="-1616"/>
                      <a:pt x="94803" y="-1616"/>
                      <a:pt x="101806" y="4848"/>
                    </a:cubicBezTo>
                    <a:lnTo>
                      <a:pt x="179911" y="82953"/>
                    </a:lnTo>
                    <a:cubicBezTo>
                      <a:pt x="183143" y="86185"/>
                      <a:pt x="184759" y="90494"/>
                      <a:pt x="184759" y="94803"/>
                    </a:cubicBezTo>
                    <a:cubicBezTo>
                      <a:pt x="184759" y="99113"/>
                      <a:pt x="183143" y="103422"/>
                      <a:pt x="179911" y="106654"/>
                    </a:cubicBezTo>
                    <a:lnTo>
                      <a:pt x="107192" y="179372"/>
                    </a:lnTo>
                    <a:cubicBezTo>
                      <a:pt x="103960" y="182604"/>
                      <a:pt x="99651" y="184220"/>
                      <a:pt x="95342" y="184220"/>
                    </a:cubicBezTo>
                    <a:close/>
                    <a:moveTo>
                      <a:pt x="40399" y="88878"/>
                    </a:moveTo>
                    <a:lnTo>
                      <a:pt x="94803" y="143282"/>
                    </a:lnTo>
                    <a:lnTo>
                      <a:pt x="143282" y="94803"/>
                    </a:lnTo>
                    <a:lnTo>
                      <a:pt x="88878" y="40399"/>
                    </a:lnTo>
                    <a:lnTo>
                      <a:pt x="40399" y="88878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B461FCA-8EAB-9DC6-EB79-5157DAA4991C}"/>
                  </a:ext>
                </a:extLst>
              </p:cNvPr>
              <p:cNvSpPr/>
              <p:nvPr/>
            </p:nvSpPr>
            <p:spPr>
              <a:xfrm>
                <a:off x="5795494" y="6072888"/>
                <a:ext cx="202534" cy="202534"/>
              </a:xfrm>
              <a:custGeom>
                <a:avLst/>
                <a:gdLst>
                  <a:gd name="connsiteX0" fmla="*/ 16698 w 202534"/>
                  <a:gd name="connsiteY0" fmla="*/ 202534 h 202534"/>
                  <a:gd name="connsiteX1" fmla="*/ 4848 w 202534"/>
                  <a:gd name="connsiteY1" fmla="*/ 197686 h 202534"/>
                  <a:gd name="connsiteX2" fmla="*/ 4848 w 202534"/>
                  <a:gd name="connsiteY2" fmla="*/ 173447 h 202534"/>
                  <a:gd name="connsiteX3" fmla="*/ 173447 w 202534"/>
                  <a:gd name="connsiteY3" fmla="*/ 4848 h 202534"/>
                  <a:gd name="connsiteX4" fmla="*/ 197686 w 202534"/>
                  <a:gd name="connsiteY4" fmla="*/ 4848 h 202534"/>
                  <a:gd name="connsiteX5" fmla="*/ 197686 w 202534"/>
                  <a:gd name="connsiteY5" fmla="*/ 29087 h 202534"/>
                  <a:gd name="connsiteX6" fmla="*/ 29087 w 202534"/>
                  <a:gd name="connsiteY6" fmla="*/ 197686 h 202534"/>
                  <a:gd name="connsiteX7" fmla="*/ 17237 w 202534"/>
                  <a:gd name="connsiteY7" fmla="*/ 202534 h 202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534" h="202534">
                    <a:moveTo>
                      <a:pt x="16698" y="202534"/>
                    </a:moveTo>
                    <a:cubicBezTo>
                      <a:pt x="12389" y="202534"/>
                      <a:pt x="8080" y="200918"/>
                      <a:pt x="4848" y="197686"/>
                    </a:cubicBezTo>
                    <a:cubicBezTo>
                      <a:pt x="-1616" y="191223"/>
                      <a:pt x="-1616" y="180449"/>
                      <a:pt x="4848" y="173447"/>
                    </a:cubicBezTo>
                    <a:lnTo>
                      <a:pt x="173447" y="4848"/>
                    </a:lnTo>
                    <a:cubicBezTo>
                      <a:pt x="179911" y="-1616"/>
                      <a:pt x="190684" y="-1616"/>
                      <a:pt x="197686" y="4848"/>
                    </a:cubicBezTo>
                    <a:cubicBezTo>
                      <a:pt x="204150" y="11312"/>
                      <a:pt x="204150" y="22085"/>
                      <a:pt x="197686" y="29087"/>
                    </a:cubicBezTo>
                    <a:lnTo>
                      <a:pt x="29087" y="197686"/>
                    </a:lnTo>
                    <a:cubicBezTo>
                      <a:pt x="25855" y="200918"/>
                      <a:pt x="21546" y="202534"/>
                      <a:pt x="17237" y="202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Picture Placeholder 70">
              <a:extLst>
                <a:ext uri="{FF2B5EF4-FFF2-40B4-BE49-F238E27FC236}">
                  <a16:creationId xmlns:a16="http://schemas.microsoft.com/office/drawing/2014/main" id="{01937BCD-D306-4782-5601-D461A2053830}"/>
                </a:ext>
              </a:extLst>
            </p:cNvPr>
            <p:cNvGrpSpPr/>
            <p:nvPr/>
          </p:nvGrpSpPr>
          <p:grpSpPr>
            <a:xfrm>
              <a:off x="5446984" y="6390491"/>
              <a:ext cx="321577" cy="321242"/>
              <a:chOff x="5446984" y="6390491"/>
              <a:chExt cx="321577" cy="321242"/>
            </a:xfrm>
            <a:solidFill>
              <a:srgbClr val="FFFFFF"/>
            </a:solidFill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EFEB199B-CD09-3924-6E08-29E7E2B58AD0}"/>
                  </a:ext>
                </a:extLst>
              </p:cNvPr>
              <p:cNvSpPr/>
              <p:nvPr/>
            </p:nvSpPr>
            <p:spPr>
              <a:xfrm>
                <a:off x="5666756" y="6390491"/>
                <a:ext cx="101805" cy="102009"/>
              </a:xfrm>
              <a:custGeom>
                <a:avLst/>
                <a:gdLst>
                  <a:gd name="connsiteX0" fmla="*/ 84569 w 101805"/>
                  <a:gd name="connsiteY0" fmla="*/ 102010 h 102009"/>
                  <a:gd name="connsiteX1" fmla="*/ 72718 w 101805"/>
                  <a:gd name="connsiteY1" fmla="*/ 97162 h 102009"/>
                  <a:gd name="connsiteX2" fmla="*/ 4848 w 101805"/>
                  <a:gd name="connsiteY2" fmla="*/ 29291 h 102009"/>
                  <a:gd name="connsiteX3" fmla="*/ 4848 w 101805"/>
                  <a:gd name="connsiteY3" fmla="*/ 5052 h 102009"/>
                  <a:gd name="connsiteX4" fmla="*/ 29087 w 101805"/>
                  <a:gd name="connsiteY4" fmla="*/ 5052 h 102009"/>
                  <a:gd name="connsiteX5" fmla="*/ 96958 w 101805"/>
                  <a:gd name="connsiteY5" fmla="*/ 72922 h 102009"/>
                  <a:gd name="connsiteX6" fmla="*/ 96958 w 101805"/>
                  <a:gd name="connsiteY6" fmla="*/ 97162 h 102009"/>
                  <a:gd name="connsiteX7" fmla="*/ 85108 w 101805"/>
                  <a:gd name="connsiteY7" fmla="*/ 102010 h 10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805" h="102009">
                    <a:moveTo>
                      <a:pt x="84569" y="102010"/>
                    </a:moveTo>
                    <a:cubicBezTo>
                      <a:pt x="80260" y="102010"/>
                      <a:pt x="75950" y="100394"/>
                      <a:pt x="72718" y="97162"/>
                    </a:cubicBezTo>
                    <a:lnTo>
                      <a:pt x="4848" y="29291"/>
                    </a:lnTo>
                    <a:cubicBezTo>
                      <a:pt x="-1616" y="22828"/>
                      <a:pt x="-1616" y="12054"/>
                      <a:pt x="4848" y="5052"/>
                    </a:cubicBezTo>
                    <a:cubicBezTo>
                      <a:pt x="11312" y="-1951"/>
                      <a:pt x="22085" y="-1412"/>
                      <a:pt x="29087" y="5052"/>
                    </a:cubicBezTo>
                    <a:lnTo>
                      <a:pt x="96958" y="72922"/>
                    </a:lnTo>
                    <a:cubicBezTo>
                      <a:pt x="103422" y="79386"/>
                      <a:pt x="103422" y="90159"/>
                      <a:pt x="96958" y="97162"/>
                    </a:cubicBezTo>
                    <a:cubicBezTo>
                      <a:pt x="93726" y="100394"/>
                      <a:pt x="89417" y="102010"/>
                      <a:pt x="85108" y="1020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BCEB8290-72D2-9CE5-079B-A54CDED77CEC}"/>
                  </a:ext>
                </a:extLst>
              </p:cNvPr>
              <p:cNvSpPr/>
              <p:nvPr/>
            </p:nvSpPr>
            <p:spPr>
              <a:xfrm>
                <a:off x="5593498" y="6463209"/>
                <a:ext cx="101805" cy="102009"/>
              </a:xfrm>
              <a:custGeom>
                <a:avLst/>
                <a:gdLst>
                  <a:gd name="connsiteX0" fmla="*/ 84569 w 101805"/>
                  <a:gd name="connsiteY0" fmla="*/ 102010 h 102009"/>
                  <a:gd name="connsiteX1" fmla="*/ 72718 w 101805"/>
                  <a:gd name="connsiteY1" fmla="*/ 97162 h 102009"/>
                  <a:gd name="connsiteX2" fmla="*/ 4848 w 101805"/>
                  <a:gd name="connsiteY2" fmla="*/ 29291 h 102009"/>
                  <a:gd name="connsiteX3" fmla="*/ 4848 w 101805"/>
                  <a:gd name="connsiteY3" fmla="*/ 5052 h 102009"/>
                  <a:gd name="connsiteX4" fmla="*/ 29087 w 101805"/>
                  <a:gd name="connsiteY4" fmla="*/ 5052 h 102009"/>
                  <a:gd name="connsiteX5" fmla="*/ 96958 w 101805"/>
                  <a:gd name="connsiteY5" fmla="*/ 72922 h 102009"/>
                  <a:gd name="connsiteX6" fmla="*/ 96958 w 101805"/>
                  <a:gd name="connsiteY6" fmla="*/ 97162 h 102009"/>
                  <a:gd name="connsiteX7" fmla="*/ 85108 w 101805"/>
                  <a:gd name="connsiteY7" fmla="*/ 102010 h 10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805" h="102009">
                    <a:moveTo>
                      <a:pt x="84569" y="102010"/>
                    </a:moveTo>
                    <a:cubicBezTo>
                      <a:pt x="80260" y="102010"/>
                      <a:pt x="75950" y="100394"/>
                      <a:pt x="72718" y="97162"/>
                    </a:cubicBezTo>
                    <a:lnTo>
                      <a:pt x="4848" y="29291"/>
                    </a:lnTo>
                    <a:cubicBezTo>
                      <a:pt x="-1616" y="22828"/>
                      <a:pt x="-1616" y="12054"/>
                      <a:pt x="4848" y="5052"/>
                    </a:cubicBezTo>
                    <a:cubicBezTo>
                      <a:pt x="11312" y="-1951"/>
                      <a:pt x="22085" y="-1412"/>
                      <a:pt x="29087" y="5052"/>
                    </a:cubicBezTo>
                    <a:lnTo>
                      <a:pt x="96958" y="72922"/>
                    </a:lnTo>
                    <a:cubicBezTo>
                      <a:pt x="103422" y="79386"/>
                      <a:pt x="103422" y="90159"/>
                      <a:pt x="96958" y="97162"/>
                    </a:cubicBezTo>
                    <a:cubicBezTo>
                      <a:pt x="93726" y="100394"/>
                      <a:pt x="89417" y="102010"/>
                      <a:pt x="85108" y="1020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18EEE9EA-4250-EAC6-DF64-0F142BF59564}"/>
                  </a:ext>
                </a:extLst>
              </p:cNvPr>
              <p:cNvSpPr/>
              <p:nvPr/>
            </p:nvSpPr>
            <p:spPr>
              <a:xfrm>
                <a:off x="5520241" y="6536670"/>
                <a:ext cx="101805" cy="101805"/>
              </a:xfrm>
              <a:custGeom>
                <a:avLst/>
                <a:gdLst>
                  <a:gd name="connsiteX0" fmla="*/ 84569 w 101805"/>
                  <a:gd name="connsiteY0" fmla="*/ 101806 h 101805"/>
                  <a:gd name="connsiteX1" fmla="*/ 72718 w 101805"/>
                  <a:gd name="connsiteY1" fmla="*/ 96958 h 101805"/>
                  <a:gd name="connsiteX2" fmla="*/ 4848 w 101805"/>
                  <a:gd name="connsiteY2" fmla="*/ 29087 h 101805"/>
                  <a:gd name="connsiteX3" fmla="*/ 4848 w 101805"/>
                  <a:gd name="connsiteY3" fmla="*/ 4848 h 101805"/>
                  <a:gd name="connsiteX4" fmla="*/ 29087 w 101805"/>
                  <a:gd name="connsiteY4" fmla="*/ 4848 h 101805"/>
                  <a:gd name="connsiteX5" fmla="*/ 96958 w 101805"/>
                  <a:gd name="connsiteY5" fmla="*/ 72718 h 101805"/>
                  <a:gd name="connsiteX6" fmla="*/ 96958 w 101805"/>
                  <a:gd name="connsiteY6" fmla="*/ 96958 h 101805"/>
                  <a:gd name="connsiteX7" fmla="*/ 85108 w 101805"/>
                  <a:gd name="connsiteY7" fmla="*/ 101806 h 101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805" h="101805">
                    <a:moveTo>
                      <a:pt x="84569" y="101806"/>
                    </a:moveTo>
                    <a:cubicBezTo>
                      <a:pt x="80260" y="101806"/>
                      <a:pt x="75950" y="100190"/>
                      <a:pt x="72718" y="96958"/>
                    </a:cubicBezTo>
                    <a:lnTo>
                      <a:pt x="4848" y="29087"/>
                    </a:lnTo>
                    <a:cubicBezTo>
                      <a:pt x="-1616" y="22624"/>
                      <a:pt x="-1616" y="11850"/>
                      <a:pt x="4848" y="4848"/>
                    </a:cubicBezTo>
                    <a:cubicBezTo>
                      <a:pt x="11312" y="-1616"/>
                      <a:pt x="22085" y="-1616"/>
                      <a:pt x="29087" y="4848"/>
                    </a:cubicBezTo>
                    <a:lnTo>
                      <a:pt x="96958" y="72718"/>
                    </a:lnTo>
                    <a:cubicBezTo>
                      <a:pt x="103422" y="79182"/>
                      <a:pt x="103422" y="89955"/>
                      <a:pt x="96958" y="96958"/>
                    </a:cubicBezTo>
                    <a:cubicBezTo>
                      <a:pt x="93726" y="100190"/>
                      <a:pt x="89417" y="101806"/>
                      <a:pt x="85108" y="1018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2847EE88-6930-FDF2-12A4-9DCB7F4FB838}"/>
                  </a:ext>
                </a:extLst>
              </p:cNvPr>
              <p:cNvSpPr/>
              <p:nvPr/>
            </p:nvSpPr>
            <p:spPr>
              <a:xfrm>
                <a:off x="5446984" y="6609927"/>
                <a:ext cx="101805" cy="101805"/>
              </a:xfrm>
              <a:custGeom>
                <a:avLst/>
                <a:gdLst>
                  <a:gd name="connsiteX0" fmla="*/ 84569 w 101805"/>
                  <a:gd name="connsiteY0" fmla="*/ 101806 h 101805"/>
                  <a:gd name="connsiteX1" fmla="*/ 72718 w 101805"/>
                  <a:gd name="connsiteY1" fmla="*/ 96958 h 101805"/>
                  <a:gd name="connsiteX2" fmla="*/ 4848 w 101805"/>
                  <a:gd name="connsiteY2" fmla="*/ 29087 h 101805"/>
                  <a:gd name="connsiteX3" fmla="*/ 4848 w 101805"/>
                  <a:gd name="connsiteY3" fmla="*/ 4848 h 101805"/>
                  <a:gd name="connsiteX4" fmla="*/ 29087 w 101805"/>
                  <a:gd name="connsiteY4" fmla="*/ 4848 h 101805"/>
                  <a:gd name="connsiteX5" fmla="*/ 96958 w 101805"/>
                  <a:gd name="connsiteY5" fmla="*/ 72718 h 101805"/>
                  <a:gd name="connsiteX6" fmla="*/ 96958 w 101805"/>
                  <a:gd name="connsiteY6" fmla="*/ 96958 h 101805"/>
                  <a:gd name="connsiteX7" fmla="*/ 85108 w 101805"/>
                  <a:gd name="connsiteY7" fmla="*/ 101806 h 101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805" h="101805">
                    <a:moveTo>
                      <a:pt x="84569" y="101806"/>
                    </a:moveTo>
                    <a:cubicBezTo>
                      <a:pt x="80260" y="101806"/>
                      <a:pt x="75950" y="100190"/>
                      <a:pt x="72718" y="96958"/>
                    </a:cubicBezTo>
                    <a:lnTo>
                      <a:pt x="4848" y="29087"/>
                    </a:lnTo>
                    <a:cubicBezTo>
                      <a:pt x="-1616" y="22623"/>
                      <a:pt x="-1616" y="11850"/>
                      <a:pt x="4848" y="4848"/>
                    </a:cubicBezTo>
                    <a:cubicBezTo>
                      <a:pt x="11312" y="-1616"/>
                      <a:pt x="22085" y="-1616"/>
                      <a:pt x="29087" y="4848"/>
                    </a:cubicBezTo>
                    <a:lnTo>
                      <a:pt x="96958" y="72718"/>
                    </a:lnTo>
                    <a:cubicBezTo>
                      <a:pt x="103422" y="79182"/>
                      <a:pt x="103422" y="89955"/>
                      <a:pt x="96958" y="96958"/>
                    </a:cubicBezTo>
                    <a:cubicBezTo>
                      <a:pt x="93726" y="100190"/>
                      <a:pt x="89417" y="101806"/>
                      <a:pt x="85108" y="1018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3" name="Freeform 152">
            <a:extLst>
              <a:ext uri="{FF2B5EF4-FFF2-40B4-BE49-F238E27FC236}">
                <a16:creationId xmlns:a16="http://schemas.microsoft.com/office/drawing/2014/main" id="{135DF4D8-9EE1-D9A3-AD8C-ED4988406124}"/>
              </a:ext>
            </a:extLst>
          </p:cNvPr>
          <p:cNvSpPr/>
          <p:nvPr/>
        </p:nvSpPr>
        <p:spPr>
          <a:xfrm flipH="1">
            <a:off x="1758467" y="8610380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accent5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54" name="Picture Placeholder 80">
            <a:extLst>
              <a:ext uri="{FF2B5EF4-FFF2-40B4-BE49-F238E27FC236}">
                <a16:creationId xmlns:a16="http://schemas.microsoft.com/office/drawing/2014/main" id="{114A1B36-FEA8-0E2F-6970-FE2EC1067E0C}"/>
              </a:ext>
            </a:extLst>
          </p:cNvPr>
          <p:cNvGrpSpPr/>
          <p:nvPr/>
        </p:nvGrpSpPr>
        <p:grpSpPr>
          <a:xfrm flipH="1">
            <a:off x="2161847" y="8891557"/>
            <a:ext cx="725936" cy="850536"/>
            <a:chOff x="2169703" y="8891557"/>
            <a:chExt cx="725936" cy="850536"/>
          </a:xfrm>
          <a:solidFill>
            <a:srgbClr val="FFFFFF"/>
          </a:solidFill>
        </p:grpSpPr>
        <p:grpSp>
          <p:nvGrpSpPr>
            <p:cNvPr id="155" name="Picture Placeholder 80">
              <a:extLst>
                <a:ext uri="{FF2B5EF4-FFF2-40B4-BE49-F238E27FC236}">
                  <a16:creationId xmlns:a16="http://schemas.microsoft.com/office/drawing/2014/main" id="{F12C4059-1720-D4ED-6346-DC731CF99F8F}"/>
                </a:ext>
              </a:extLst>
            </p:cNvPr>
            <p:cNvGrpSpPr/>
            <p:nvPr/>
          </p:nvGrpSpPr>
          <p:grpSpPr>
            <a:xfrm>
              <a:off x="2169703" y="9431320"/>
              <a:ext cx="725936" cy="310774"/>
              <a:chOff x="2169703" y="9431320"/>
              <a:chExt cx="725936" cy="310774"/>
            </a:xfrm>
            <a:solidFill>
              <a:srgbClr val="FFFFFF"/>
            </a:solidFill>
          </p:grpSpPr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4F0E94F7-FD74-5C66-7C68-06FF0634889E}"/>
                  </a:ext>
                </a:extLst>
              </p:cNvPr>
              <p:cNvSpPr/>
              <p:nvPr/>
            </p:nvSpPr>
            <p:spPr>
              <a:xfrm>
                <a:off x="2633598" y="9431320"/>
                <a:ext cx="191808" cy="150793"/>
              </a:xfrm>
              <a:custGeom>
                <a:avLst/>
                <a:gdLst>
                  <a:gd name="connsiteX0" fmla="*/ 42736 w 191808"/>
                  <a:gd name="connsiteY0" fmla="*/ 150794 h 150793"/>
                  <a:gd name="connsiteX1" fmla="*/ 34117 w 191808"/>
                  <a:gd name="connsiteY1" fmla="*/ 148639 h 150793"/>
                  <a:gd name="connsiteX2" fmla="*/ 25499 w 191808"/>
                  <a:gd name="connsiteY2" fmla="*/ 133018 h 150793"/>
                  <a:gd name="connsiteX3" fmla="*/ 25499 w 191808"/>
                  <a:gd name="connsiteY3" fmla="*/ 120629 h 150793"/>
                  <a:gd name="connsiteX4" fmla="*/ 32501 w 191808"/>
                  <a:gd name="connsiteY4" fmla="*/ 108240 h 150793"/>
                  <a:gd name="connsiteX5" fmla="*/ 35733 w 191808"/>
                  <a:gd name="connsiteY5" fmla="*/ 96928 h 150793"/>
                  <a:gd name="connsiteX6" fmla="*/ 14725 w 191808"/>
                  <a:gd name="connsiteY6" fmla="*/ 80768 h 150793"/>
                  <a:gd name="connsiteX7" fmla="*/ 182 w 191808"/>
                  <a:gd name="connsiteY7" fmla="*/ 66225 h 150793"/>
                  <a:gd name="connsiteX8" fmla="*/ 9878 w 191808"/>
                  <a:gd name="connsiteY8" fmla="*/ 48449 h 150793"/>
                  <a:gd name="connsiteX9" fmla="*/ 103604 w 191808"/>
                  <a:gd name="connsiteY9" fmla="*/ 5357 h 150793"/>
                  <a:gd name="connsiteX10" fmla="*/ 174167 w 191808"/>
                  <a:gd name="connsiteY10" fmla="*/ 22594 h 150793"/>
                  <a:gd name="connsiteX11" fmla="*/ 188172 w 191808"/>
                  <a:gd name="connsiteY11" fmla="*/ 40908 h 150793"/>
                  <a:gd name="connsiteX12" fmla="*/ 191404 w 191808"/>
                  <a:gd name="connsiteY12" fmla="*/ 54374 h 150793"/>
                  <a:gd name="connsiteX13" fmla="*/ 183325 w 191808"/>
                  <a:gd name="connsiteY13" fmla="*/ 65686 h 150793"/>
                  <a:gd name="connsiteX14" fmla="*/ 100372 w 191808"/>
                  <a:gd name="connsiteY14" fmla="*/ 115781 h 150793"/>
                  <a:gd name="connsiteX15" fmla="*/ 53509 w 191808"/>
                  <a:gd name="connsiteY15" fmla="*/ 146484 h 150793"/>
                  <a:gd name="connsiteX16" fmla="*/ 51354 w 191808"/>
                  <a:gd name="connsiteY16" fmla="*/ 148100 h 150793"/>
                  <a:gd name="connsiteX17" fmla="*/ 42197 w 191808"/>
                  <a:gd name="connsiteY17" fmla="*/ 150794 h 150793"/>
                  <a:gd name="connsiteX18" fmla="*/ 55663 w 191808"/>
                  <a:gd name="connsiteY18" fmla="*/ 65147 h 150793"/>
                  <a:gd name="connsiteX19" fmla="*/ 68591 w 191808"/>
                  <a:gd name="connsiteY19" fmla="*/ 87232 h 150793"/>
                  <a:gd name="connsiteX20" fmla="*/ 68591 w 191808"/>
                  <a:gd name="connsiteY20" fmla="*/ 87232 h 150793"/>
                  <a:gd name="connsiteX21" fmla="*/ 70207 w 191808"/>
                  <a:gd name="connsiteY21" fmla="*/ 95312 h 150793"/>
                  <a:gd name="connsiteX22" fmla="*/ 83673 w 191808"/>
                  <a:gd name="connsiteY22" fmla="*/ 87232 h 150793"/>
                  <a:gd name="connsiteX23" fmla="*/ 149928 w 191808"/>
                  <a:gd name="connsiteY23" fmla="*/ 46833 h 150793"/>
                  <a:gd name="connsiteX24" fmla="*/ 147773 w 191808"/>
                  <a:gd name="connsiteY24" fmla="*/ 43601 h 150793"/>
                  <a:gd name="connsiteX25" fmla="*/ 118147 w 191808"/>
                  <a:gd name="connsiteY25" fmla="*/ 36599 h 150793"/>
                  <a:gd name="connsiteX26" fmla="*/ 55663 w 191808"/>
                  <a:gd name="connsiteY26" fmla="*/ 65147 h 150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91808" h="150793">
                    <a:moveTo>
                      <a:pt x="42736" y="150794"/>
                    </a:moveTo>
                    <a:cubicBezTo>
                      <a:pt x="40042" y="150794"/>
                      <a:pt x="36810" y="150255"/>
                      <a:pt x="34117" y="148639"/>
                    </a:cubicBezTo>
                    <a:cubicBezTo>
                      <a:pt x="28730" y="145407"/>
                      <a:pt x="25499" y="139482"/>
                      <a:pt x="25499" y="133018"/>
                    </a:cubicBezTo>
                    <a:lnTo>
                      <a:pt x="25499" y="120629"/>
                    </a:lnTo>
                    <a:cubicBezTo>
                      <a:pt x="26037" y="115781"/>
                      <a:pt x="28730" y="111472"/>
                      <a:pt x="32501" y="108240"/>
                    </a:cubicBezTo>
                    <a:cubicBezTo>
                      <a:pt x="36810" y="105008"/>
                      <a:pt x="37349" y="101776"/>
                      <a:pt x="35733" y="96928"/>
                    </a:cubicBezTo>
                    <a:cubicBezTo>
                      <a:pt x="33040" y="88310"/>
                      <a:pt x="24960" y="81846"/>
                      <a:pt x="14725" y="80768"/>
                    </a:cubicBezTo>
                    <a:cubicBezTo>
                      <a:pt x="7184" y="79691"/>
                      <a:pt x="1259" y="73766"/>
                      <a:pt x="182" y="66225"/>
                    </a:cubicBezTo>
                    <a:cubicBezTo>
                      <a:pt x="-895" y="58684"/>
                      <a:pt x="2875" y="51681"/>
                      <a:pt x="9878" y="48449"/>
                    </a:cubicBezTo>
                    <a:lnTo>
                      <a:pt x="103604" y="5357"/>
                    </a:lnTo>
                    <a:cubicBezTo>
                      <a:pt x="128382" y="-5955"/>
                      <a:pt x="157469" y="1047"/>
                      <a:pt x="174167" y="22594"/>
                    </a:cubicBezTo>
                    <a:lnTo>
                      <a:pt x="188172" y="40908"/>
                    </a:lnTo>
                    <a:cubicBezTo>
                      <a:pt x="191404" y="44679"/>
                      <a:pt x="192482" y="49526"/>
                      <a:pt x="191404" y="54374"/>
                    </a:cubicBezTo>
                    <a:cubicBezTo>
                      <a:pt x="190327" y="59222"/>
                      <a:pt x="187634" y="63531"/>
                      <a:pt x="183325" y="65686"/>
                    </a:cubicBezTo>
                    <a:lnTo>
                      <a:pt x="100372" y="115781"/>
                    </a:lnTo>
                    <a:cubicBezTo>
                      <a:pt x="82596" y="126554"/>
                      <a:pt x="66975" y="136789"/>
                      <a:pt x="53509" y="146484"/>
                    </a:cubicBezTo>
                    <a:lnTo>
                      <a:pt x="51354" y="148100"/>
                    </a:lnTo>
                    <a:cubicBezTo>
                      <a:pt x="48661" y="149716"/>
                      <a:pt x="45429" y="150794"/>
                      <a:pt x="42197" y="150794"/>
                    </a:cubicBezTo>
                    <a:close/>
                    <a:moveTo>
                      <a:pt x="55663" y="65147"/>
                    </a:moveTo>
                    <a:cubicBezTo>
                      <a:pt x="61588" y="71611"/>
                      <a:pt x="65898" y="78614"/>
                      <a:pt x="68591" y="87232"/>
                    </a:cubicBezTo>
                    <a:lnTo>
                      <a:pt x="68591" y="87232"/>
                    </a:lnTo>
                    <a:cubicBezTo>
                      <a:pt x="68591" y="87232"/>
                      <a:pt x="70207" y="92619"/>
                      <a:pt x="70207" y="95312"/>
                    </a:cubicBezTo>
                    <a:cubicBezTo>
                      <a:pt x="74516" y="92619"/>
                      <a:pt x="78825" y="89926"/>
                      <a:pt x="83673" y="87232"/>
                    </a:cubicBezTo>
                    <a:lnTo>
                      <a:pt x="149928" y="46833"/>
                    </a:lnTo>
                    <a:lnTo>
                      <a:pt x="147773" y="43601"/>
                    </a:lnTo>
                    <a:cubicBezTo>
                      <a:pt x="140771" y="34444"/>
                      <a:pt x="128920" y="31751"/>
                      <a:pt x="118147" y="36599"/>
                    </a:cubicBezTo>
                    <a:lnTo>
                      <a:pt x="55663" y="65147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A0854DE8-EADC-8A50-8054-E58B99302C44}"/>
                  </a:ext>
                </a:extLst>
              </p:cNvPr>
              <p:cNvSpPr/>
              <p:nvPr/>
            </p:nvSpPr>
            <p:spPr>
              <a:xfrm>
                <a:off x="2169703" y="9439852"/>
                <a:ext cx="725936" cy="302242"/>
              </a:xfrm>
              <a:custGeom>
                <a:avLst/>
                <a:gdLst>
                  <a:gd name="connsiteX0" fmla="*/ 385972 w 725936"/>
                  <a:gd name="connsiteY0" fmla="*/ 301704 h 302242"/>
                  <a:gd name="connsiteX1" fmla="*/ 354730 w 725936"/>
                  <a:gd name="connsiteY1" fmla="*/ 296317 h 302242"/>
                  <a:gd name="connsiteX2" fmla="*/ 139806 w 725936"/>
                  <a:gd name="connsiteY2" fmla="*/ 221983 h 302242"/>
                  <a:gd name="connsiteX3" fmla="*/ 96175 w 725936"/>
                  <a:gd name="connsiteY3" fmla="*/ 223060 h 302242"/>
                  <a:gd name="connsiteX4" fmla="*/ 23457 w 725936"/>
                  <a:gd name="connsiteY4" fmla="*/ 252686 h 302242"/>
                  <a:gd name="connsiteX5" fmla="*/ 1372 w 725936"/>
                  <a:gd name="connsiteY5" fmla="*/ 243529 h 302242"/>
                  <a:gd name="connsiteX6" fmla="*/ 10529 w 725936"/>
                  <a:gd name="connsiteY6" fmla="*/ 221444 h 302242"/>
                  <a:gd name="connsiteX7" fmla="*/ 83248 w 725936"/>
                  <a:gd name="connsiteY7" fmla="*/ 191818 h 302242"/>
                  <a:gd name="connsiteX8" fmla="*/ 151118 w 725936"/>
                  <a:gd name="connsiteY8" fmla="*/ 190202 h 302242"/>
                  <a:gd name="connsiteX9" fmla="*/ 366042 w 725936"/>
                  <a:gd name="connsiteY9" fmla="*/ 264536 h 302242"/>
                  <a:gd name="connsiteX10" fmla="*/ 421523 w 725936"/>
                  <a:gd name="connsiteY10" fmla="*/ 256995 h 302242"/>
                  <a:gd name="connsiteX11" fmla="*/ 531947 w 725936"/>
                  <a:gd name="connsiteY11" fmla="*/ 182122 h 302242"/>
                  <a:gd name="connsiteX12" fmla="*/ 649374 w 725936"/>
                  <a:gd name="connsiteY12" fmla="*/ 92705 h 302242"/>
                  <a:gd name="connsiteX13" fmla="*/ 687619 w 725936"/>
                  <a:gd name="connsiteY13" fmla="*/ 59847 h 302242"/>
                  <a:gd name="connsiteX14" fmla="*/ 689235 w 725936"/>
                  <a:gd name="connsiteY14" fmla="*/ 44226 h 302242"/>
                  <a:gd name="connsiteX15" fmla="*/ 674691 w 725936"/>
                  <a:gd name="connsiteY15" fmla="*/ 41533 h 302242"/>
                  <a:gd name="connsiteX16" fmla="*/ 566421 w 725936"/>
                  <a:gd name="connsiteY16" fmla="*/ 107249 h 302242"/>
                  <a:gd name="connsiteX17" fmla="*/ 485623 w 725936"/>
                  <a:gd name="connsiteY17" fmla="*/ 164885 h 302242"/>
                  <a:gd name="connsiteX18" fmla="*/ 419368 w 725936"/>
                  <a:gd name="connsiteY18" fmla="*/ 188047 h 302242"/>
                  <a:gd name="connsiteX19" fmla="*/ 340725 w 725936"/>
                  <a:gd name="connsiteY19" fmla="*/ 134720 h 302242"/>
                  <a:gd name="connsiteX20" fmla="*/ 272854 w 725936"/>
                  <a:gd name="connsiteY20" fmla="*/ 134720 h 302242"/>
                  <a:gd name="connsiteX21" fmla="*/ 255617 w 725936"/>
                  <a:gd name="connsiteY21" fmla="*/ 117484 h 302242"/>
                  <a:gd name="connsiteX22" fmla="*/ 272854 w 725936"/>
                  <a:gd name="connsiteY22" fmla="*/ 100247 h 302242"/>
                  <a:gd name="connsiteX23" fmla="*/ 495858 w 725936"/>
                  <a:gd name="connsiteY23" fmla="*/ 100247 h 302242"/>
                  <a:gd name="connsiteX24" fmla="*/ 501244 w 725936"/>
                  <a:gd name="connsiteY24" fmla="*/ 87858 h 302242"/>
                  <a:gd name="connsiteX25" fmla="*/ 480236 w 725936"/>
                  <a:gd name="connsiteY25" fmla="*/ 71698 h 302242"/>
                  <a:gd name="connsiteX26" fmla="*/ 220066 w 725936"/>
                  <a:gd name="connsiteY26" fmla="*/ 34531 h 302242"/>
                  <a:gd name="connsiteX27" fmla="*/ 178051 w 725936"/>
                  <a:gd name="connsiteY27" fmla="*/ 38840 h 302242"/>
                  <a:gd name="connsiteX28" fmla="*/ 32614 w 725936"/>
                  <a:gd name="connsiteY28" fmla="*/ 90012 h 302242"/>
                  <a:gd name="connsiteX29" fmla="*/ 11068 w 725936"/>
                  <a:gd name="connsiteY29" fmla="*/ 79778 h 302242"/>
                  <a:gd name="connsiteX30" fmla="*/ 21302 w 725936"/>
                  <a:gd name="connsiteY30" fmla="*/ 58231 h 302242"/>
                  <a:gd name="connsiteX31" fmla="*/ 166739 w 725936"/>
                  <a:gd name="connsiteY31" fmla="*/ 7059 h 302242"/>
                  <a:gd name="connsiteX32" fmla="*/ 224914 w 725936"/>
                  <a:gd name="connsiteY32" fmla="*/ 1134 h 302242"/>
                  <a:gd name="connsiteX33" fmla="*/ 485084 w 725936"/>
                  <a:gd name="connsiteY33" fmla="*/ 38301 h 302242"/>
                  <a:gd name="connsiteX34" fmla="*/ 533563 w 725936"/>
                  <a:gd name="connsiteY34" fmla="*/ 78162 h 302242"/>
                  <a:gd name="connsiteX35" fmla="*/ 535179 w 725936"/>
                  <a:gd name="connsiteY35" fmla="*/ 86242 h 302242"/>
                  <a:gd name="connsiteX36" fmla="*/ 548646 w 725936"/>
                  <a:gd name="connsiteY36" fmla="*/ 78162 h 302242"/>
                  <a:gd name="connsiteX37" fmla="*/ 656915 w 725936"/>
                  <a:gd name="connsiteY37" fmla="*/ 12446 h 302242"/>
                  <a:gd name="connsiteX38" fmla="*/ 716167 w 725936"/>
                  <a:gd name="connsiteY38" fmla="*/ 23219 h 302242"/>
                  <a:gd name="connsiteX39" fmla="*/ 710242 w 725936"/>
                  <a:gd name="connsiteY39" fmla="*/ 85703 h 302242"/>
                  <a:gd name="connsiteX40" fmla="*/ 671998 w 725936"/>
                  <a:gd name="connsiteY40" fmla="*/ 118561 h 302242"/>
                  <a:gd name="connsiteX41" fmla="*/ 551878 w 725936"/>
                  <a:gd name="connsiteY41" fmla="*/ 210671 h 302242"/>
                  <a:gd name="connsiteX42" fmla="*/ 441453 w 725936"/>
                  <a:gd name="connsiteY42" fmla="*/ 285544 h 302242"/>
                  <a:gd name="connsiteX43" fmla="*/ 387588 w 725936"/>
                  <a:gd name="connsiteY43" fmla="*/ 302242 h 302242"/>
                  <a:gd name="connsiteX44" fmla="*/ 385972 w 725936"/>
                  <a:gd name="connsiteY44" fmla="*/ 134720 h 302242"/>
                  <a:gd name="connsiteX45" fmla="*/ 423139 w 725936"/>
                  <a:gd name="connsiteY45" fmla="*/ 154112 h 302242"/>
                  <a:gd name="connsiteX46" fmla="*/ 461922 w 725936"/>
                  <a:gd name="connsiteY46" fmla="*/ 139568 h 302242"/>
                  <a:gd name="connsiteX47" fmla="*/ 467309 w 725936"/>
                  <a:gd name="connsiteY47" fmla="*/ 134720 h 302242"/>
                  <a:gd name="connsiteX48" fmla="*/ 385972 w 725936"/>
                  <a:gd name="connsiteY48" fmla="*/ 134720 h 302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725936" h="302242">
                    <a:moveTo>
                      <a:pt x="385972" y="301704"/>
                    </a:moveTo>
                    <a:cubicBezTo>
                      <a:pt x="375199" y="301704"/>
                      <a:pt x="364964" y="300088"/>
                      <a:pt x="354730" y="296317"/>
                    </a:cubicBezTo>
                    <a:lnTo>
                      <a:pt x="139806" y="221983"/>
                    </a:lnTo>
                    <a:cubicBezTo>
                      <a:pt x="125801" y="217135"/>
                      <a:pt x="110180" y="217673"/>
                      <a:pt x="96175" y="223060"/>
                    </a:cubicBezTo>
                    <a:lnTo>
                      <a:pt x="23457" y="252686"/>
                    </a:lnTo>
                    <a:cubicBezTo>
                      <a:pt x="14838" y="255918"/>
                      <a:pt x="4604" y="252147"/>
                      <a:pt x="1372" y="243529"/>
                    </a:cubicBezTo>
                    <a:cubicBezTo>
                      <a:pt x="-2399" y="234910"/>
                      <a:pt x="1911" y="224676"/>
                      <a:pt x="10529" y="221444"/>
                    </a:cubicBezTo>
                    <a:lnTo>
                      <a:pt x="83248" y="191818"/>
                    </a:lnTo>
                    <a:cubicBezTo>
                      <a:pt x="104794" y="183199"/>
                      <a:pt x="129033" y="182661"/>
                      <a:pt x="151118" y="190202"/>
                    </a:cubicBezTo>
                    <a:lnTo>
                      <a:pt x="366042" y="264536"/>
                    </a:lnTo>
                    <a:cubicBezTo>
                      <a:pt x="384356" y="271000"/>
                      <a:pt x="405363" y="268307"/>
                      <a:pt x="421523" y="256995"/>
                    </a:cubicBezTo>
                    <a:lnTo>
                      <a:pt x="531947" y="182122"/>
                    </a:lnTo>
                    <a:cubicBezTo>
                      <a:pt x="572346" y="154651"/>
                      <a:pt x="612207" y="124486"/>
                      <a:pt x="649374" y="92705"/>
                    </a:cubicBezTo>
                    <a:lnTo>
                      <a:pt x="687619" y="59847"/>
                    </a:lnTo>
                    <a:cubicBezTo>
                      <a:pt x="692467" y="56077"/>
                      <a:pt x="693005" y="49074"/>
                      <a:pt x="689235" y="44226"/>
                    </a:cubicBezTo>
                    <a:cubicBezTo>
                      <a:pt x="685464" y="39917"/>
                      <a:pt x="679539" y="38840"/>
                      <a:pt x="674691" y="41533"/>
                    </a:cubicBezTo>
                    <a:lnTo>
                      <a:pt x="566421" y="107249"/>
                    </a:lnTo>
                    <a:cubicBezTo>
                      <a:pt x="541104" y="122870"/>
                      <a:pt x="511478" y="141723"/>
                      <a:pt x="485623" y="164885"/>
                    </a:cubicBezTo>
                    <a:cubicBezTo>
                      <a:pt x="465154" y="183199"/>
                      <a:pt x="443069" y="191279"/>
                      <a:pt x="419368" y="188047"/>
                    </a:cubicBezTo>
                    <a:cubicBezTo>
                      <a:pt x="381663" y="183199"/>
                      <a:pt x="352575" y="150342"/>
                      <a:pt x="340725" y="134720"/>
                    </a:cubicBezTo>
                    <a:lnTo>
                      <a:pt x="272854" y="134720"/>
                    </a:lnTo>
                    <a:cubicBezTo>
                      <a:pt x="263697" y="134720"/>
                      <a:pt x="255617" y="127179"/>
                      <a:pt x="255617" y="117484"/>
                    </a:cubicBezTo>
                    <a:cubicBezTo>
                      <a:pt x="255617" y="107788"/>
                      <a:pt x="263158" y="100247"/>
                      <a:pt x="272854" y="100247"/>
                    </a:cubicBezTo>
                    <a:lnTo>
                      <a:pt x="495858" y="100247"/>
                    </a:lnTo>
                    <a:cubicBezTo>
                      <a:pt x="503399" y="95399"/>
                      <a:pt x="501783" y="91089"/>
                      <a:pt x="501244" y="87858"/>
                    </a:cubicBezTo>
                    <a:cubicBezTo>
                      <a:pt x="498551" y="79239"/>
                      <a:pt x="490471" y="72775"/>
                      <a:pt x="480236" y="71698"/>
                    </a:cubicBezTo>
                    <a:lnTo>
                      <a:pt x="220066" y="34531"/>
                    </a:lnTo>
                    <a:cubicBezTo>
                      <a:pt x="206061" y="32376"/>
                      <a:pt x="191517" y="33992"/>
                      <a:pt x="178051" y="38840"/>
                    </a:cubicBezTo>
                    <a:lnTo>
                      <a:pt x="32614" y="90012"/>
                    </a:lnTo>
                    <a:cubicBezTo>
                      <a:pt x="23996" y="93244"/>
                      <a:pt x="14300" y="88396"/>
                      <a:pt x="11068" y="79778"/>
                    </a:cubicBezTo>
                    <a:cubicBezTo>
                      <a:pt x="7836" y="71159"/>
                      <a:pt x="12684" y="61463"/>
                      <a:pt x="21302" y="58231"/>
                    </a:cubicBezTo>
                    <a:lnTo>
                      <a:pt x="166739" y="7059"/>
                    </a:lnTo>
                    <a:cubicBezTo>
                      <a:pt x="185053" y="595"/>
                      <a:pt x="205522" y="-1559"/>
                      <a:pt x="224914" y="1134"/>
                    </a:cubicBezTo>
                    <a:lnTo>
                      <a:pt x="485084" y="38301"/>
                    </a:lnTo>
                    <a:cubicBezTo>
                      <a:pt x="508247" y="41533"/>
                      <a:pt x="527100" y="57154"/>
                      <a:pt x="533563" y="78162"/>
                    </a:cubicBezTo>
                    <a:cubicBezTo>
                      <a:pt x="534641" y="80855"/>
                      <a:pt x="535179" y="83548"/>
                      <a:pt x="535179" y="86242"/>
                    </a:cubicBezTo>
                    <a:cubicBezTo>
                      <a:pt x="539489" y="83548"/>
                      <a:pt x="544336" y="80855"/>
                      <a:pt x="548646" y="78162"/>
                    </a:cubicBezTo>
                    <a:lnTo>
                      <a:pt x="656915" y="12446"/>
                    </a:lnTo>
                    <a:cubicBezTo>
                      <a:pt x="676307" y="595"/>
                      <a:pt x="701624" y="5443"/>
                      <a:pt x="716167" y="23219"/>
                    </a:cubicBezTo>
                    <a:cubicBezTo>
                      <a:pt x="731250" y="42611"/>
                      <a:pt x="728557" y="70082"/>
                      <a:pt x="710242" y="85703"/>
                    </a:cubicBezTo>
                    <a:lnTo>
                      <a:pt x="671998" y="118561"/>
                    </a:lnTo>
                    <a:cubicBezTo>
                      <a:pt x="633753" y="151419"/>
                      <a:pt x="593354" y="182122"/>
                      <a:pt x="551878" y="210671"/>
                    </a:cubicBezTo>
                    <a:lnTo>
                      <a:pt x="441453" y="285544"/>
                    </a:lnTo>
                    <a:cubicBezTo>
                      <a:pt x="425294" y="296317"/>
                      <a:pt x="406441" y="302242"/>
                      <a:pt x="387588" y="302242"/>
                    </a:cubicBezTo>
                    <a:close/>
                    <a:moveTo>
                      <a:pt x="385972" y="134720"/>
                    </a:moveTo>
                    <a:cubicBezTo>
                      <a:pt x="396745" y="144416"/>
                      <a:pt x="409673" y="152496"/>
                      <a:pt x="423139" y="154112"/>
                    </a:cubicBezTo>
                    <a:cubicBezTo>
                      <a:pt x="436605" y="155728"/>
                      <a:pt x="448994" y="150880"/>
                      <a:pt x="461922" y="139568"/>
                    </a:cubicBezTo>
                    <a:cubicBezTo>
                      <a:pt x="463538" y="137952"/>
                      <a:pt x="465693" y="136336"/>
                      <a:pt x="467309" y="134720"/>
                    </a:cubicBezTo>
                    <a:lnTo>
                      <a:pt x="385972" y="134720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Picture Placeholder 80">
              <a:extLst>
                <a:ext uri="{FF2B5EF4-FFF2-40B4-BE49-F238E27FC236}">
                  <a16:creationId xmlns:a16="http://schemas.microsoft.com/office/drawing/2014/main" id="{8111E1A6-9680-802E-2096-2C330D83439B}"/>
                </a:ext>
              </a:extLst>
            </p:cNvPr>
            <p:cNvGrpSpPr/>
            <p:nvPr/>
          </p:nvGrpSpPr>
          <p:grpSpPr>
            <a:xfrm>
              <a:off x="2375984" y="8891557"/>
              <a:ext cx="434255" cy="482635"/>
              <a:chOff x="2375984" y="8891557"/>
              <a:chExt cx="434255" cy="482635"/>
            </a:xfrm>
            <a:solidFill>
              <a:srgbClr val="FFFFFF"/>
            </a:solidFill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B47DEF2A-AF55-FF05-3E89-6CAF1DA8E585}"/>
                  </a:ext>
                </a:extLst>
              </p:cNvPr>
              <p:cNvSpPr/>
              <p:nvPr/>
            </p:nvSpPr>
            <p:spPr>
              <a:xfrm>
                <a:off x="2464643" y="8891557"/>
                <a:ext cx="256399" cy="482635"/>
              </a:xfrm>
              <a:custGeom>
                <a:avLst/>
                <a:gdLst>
                  <a:gd name="connsiteX0" fmla="*/ 128200 w 256399"/>
                  <a:gd name="connsiteY0" fmla="*/ 482635 h 482635"/>
                  <a:gd name="connsiteX1" fmla="*/ 0 w 256399"/>
                  <a:gd name="connsiteY1" fmla="*/ 241318 h 482635"/>
                  <a:gd name="connsiteX2" fmla="*/ 128200 w 256399"/>
                  <a:gd name="connsiteY2" fmla="*/ 0 h 482635"/>
                  <a:gd name="connsiteX3" fmla="*/ 256400 w 256399"/>
                  <a:gd name="connsiteY3" fmla="*/ 241318 h 482635"/>
                  <a:gd name="connsiteX4" fmla="*/ 128200 w 256399"/>
                  <a:gd name="connsiteY4" fmla="*/ 482635 h 482635"/>
                  <a:gd name="connsiteX5" fmla="*/ 128200 w 256399"/>
                  <a:gd name="connsiteY5" fmla="*/ 34474 h 482635"/>
                  <a:gd name="connsiteX6" fmla="*/ 33935 w 256399"/>
                  <a:gd name="connsiteY6" fmla="*/ 241856 h 482635"/>
                  <a:gd name="connsiteX7" fmla="*/ 128200 w 256399"/>
                  <a:gd name="connsiteY7" fmla="*/ 449238 h 482635"/>
                  <a:gd name="connsiteX8" fmla="*/ 222465 w 256399"/>
                  <a:gd name="connsiteY8" fmla="*/ 241856 h 482635"/>
                  <a:gd name="connsiteX9" fmla="*/ 128200 w 256399"/>
                  <a:gd name="connsiteY9" fmla="*/ 34474 h 482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399" h="482635">
                    <a:moveTo>
                      <a:pt x="128200" y="482635"/>
                    </a:moveTo>
                    <a:cubicBezTo>
                      <a:pt x="56020" y="482635"/>
                      <a:pt x="0" y="376520"/>
                      <a:pt x="0" y="241318"/>
                    </a:cubicBezTo>
                    <a:cubicBezTo>
                      <a:pt x="0" y="106115"/>
                      <a:pt x="56559" y="0"/>
                      <a:pt x="128200" y="0"/>
                    </a:cubicBezTo>
                    <a:cubicBezTo>
                      <a:pt x="199841" y="0"/>
                      <a:pt x="256400" y="106115"/>
                      <a:pt x="256400" y="241318"/>
                    </a:cubicBezTo>
                    <a:cubicBezTo>
                      <a:pt x="256400" y="376520"/>
                      <a:pt x="199841" y="482635"/>
                      <a:pt x="128200" y="482635"/>
                    </a:cubicBezTo>
                    <a:close/>
                    <a:moveTo>
                      <a:pt x="128200" y="34474"/>
                    </a:moveTo>
                    <a:cubicBezTo>
                      <a:pt x="82414" y="34474"/>
                      <a:pt x="33935" y="117965"/>
                      <a:pt x="33935" y="241856"/>
                    </a:cubicBezTo>
                    <a:cubicBezTo>
                      <a:pt x="33935" y="365747"/>
                      <a:pt x="82953" y="449238"/>
                      <a:pt x="128200" y="449238"/>
                    </a:cubicBezTo>
                    <a:cubicBezTo>
                      <a:pt x="173447" y="449238"/>
                      <a:pt x="222465" y="365747"/>
                      <a:pt x="222465" y="241856"/>
                    </a:cubicBezTo>
                    <a:cubicBezTo>
                      <a:pt x="222465" y="117965"/>
                      <a:pt x="173447" y="34474"/>
                      <a:pt x="128200" y="344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276D4B53-972F-E524-2D0A-82CCE405330A}"/>
                  </a:ext>
                </a:extLst>
              </p:cNvPr>
              <p:cNvSpPr/>
              <p:nvPr/>
            </p:nvSpPr>
            <p:spPr>
              <a:xfrm>
                <a:off x="2376014" y="8965040"/>
                <a:ext cx="433686" cy="335356"/>
              </a:xfrm>
              <a:custGeom>
                <a:avLst/>
                <a:gdLst>
                  <a:gd name="connsiteX0" fmla="*/ 105865 w 433686"/>
                  <a:gd name="connsiteY0" fmla="*/ 335357 h 335356"/>
                  <a:gd name="connsiteX1" fmla="*/ 11062 w 433686"/>
                  <a:gd name="connsiteY1" fmla="*/ 293342 h 335356"/>
                  <a:gd name="connsiteX2" fmla="*/ 26144 w 433686"/>
                  <a:gd name="connsiteY2" fmla="*/ 173760 h 335356"/>
                  <a:gd name="connsiteX3" fmla="*/ 150035 w 433686"/>
                  <a:gd name="connsiteY3" fmla="*/ 57949 h 335356"/>
                  <a:gd name="connsiteX4" fmla="*/ 422594 w 433686"/>
                  <a:gd name="connsiteY4" fmla="*/ 41790 h 335356"/>
                  <a:gd name="connsiteX5" fmla="*/ 283621 w 433686"/>
                  <a:gd name="connsiteY5" fmla="*/ 277182 h 335356"/>
                  <a:gd name="connsiteX6" fmla="*/ 283621 w 433686"/>
                  <a:gd name="connsiteY6" fmla="*/ 277182 h 335356"/>
                  <a:gd name="connsiteX7" fmla="*/ 105326 w 433686"/>
                  <a:gd name="connsiteY7" fmla="*/ 334818 h 335356"/>
                  <a:gd name="connsiteX8" fmla="*/ 328330 w 433686"/>
                  <a:gd name="connsiteY8" fmla="*/ 34249 h 335356"/>
                  <a:gd name="connsiteX9" fmla="*/ 167810 w 433686"/>
                  <a:gd name="connsiteY9" fmla="*/ 87576 h 335356"/>
                  <a:gd name="connsiteX10" fmla="*/ 55231 w 433686"/>
                  <a:gd name="connsiteY10" fmla="*/ 192613 h 335356"/>
                  <a:gd name="connsiteX11" fmla="*/ 40149 w 433686"/>
                  <a:gd name="connsiteY11" fmla="*/ 276105 h 335356"/>
                  <a:gd name="connsiteX12" fmla="*/ 266384 w 433686"/>
                  <a:gd name="connsiteY12" fmla="*/ 248633 h 335356"/>
                  <a:gd name="connsiteX13" fmla="*/ 266384 w 433686"/>
                  <a:gd name="connsiteY13" fmla="*/ 248633 h 335356"/>
                  <a:gd name="connsiteX14" fmla="*/ 394046 w 433686"/>
                  <a:gd name="connsiteY14" fmla="*/ 60104 h 335356"/>
                  <a:gd name="connsiteX15" fmla="*/ 328330 w 433686"/>
                  <a:gd name="connsiteY15" fmla="*/ 34249 h 335356"/>
                  <a:gd name="connsiteX16" fmla="*/ 275003 w 433686"/>
                  <a:gd name="connsiteY16" fmla="*/ 263177 h 335356"/>
                  <a:gd name="connsiteX17" fmla="*/ 275003 w 433686"/>
                  <a:gd name="connsiteY17" fmla="*/ 263177 h 335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3686" h="335356">
                    <a:moveTo>
                      <a:pt x="105865" y="335357"/>
                    </a:moveTo>
                    <a:cubicBezTo>
                      <a:pt x="62773" y="335357"/>
                      <a:pt x="28299" y="321352"/>
                      <a:pt x="11062" y="293342"/>
                    </a:cubicBezTo>
                    <a:cubicBezTo>
                      <a:pt x="-7791" y="262100"/>
                      <a:pt x="-2405" y="219546"/>
                      <a:pt x="26144" y="173760"/>
                    </a:cubicBezTo>
                    <a:cubicBezTo>
                      <a:pt x="52538" y="131745"/>
                      <a:pt x="96708" y="90269"/>
                      <a:pt x="150035" y="57949"/>
                    </a:cubicBezTo>
                    <a:cubicBezTo>
                      <a:pt x="265307" y="-12614"/>
                      <a:pt x="385427" y="-19617"/>
                      <a:pt x="422594" y="41790"/>
                    </a:cubicBezTo>
                    <a:cubicBezTo>
                      <a:pt x="460300" y="103197"/>
                      <a:pt x="398893" y="206618"/>
                      <a:pt x="283621" y="277182"/>
                    </a:cubicBezTo>
                    <a:lnTo>
                      <a:pt x="283621" y="277182"/>
                    </a:lnTo>
                    <a:cubicBezTo>
                      <a:pt x="221137" y="315427"/>
                      <a:pt x="157037" y="334818"/>
                      <a:pt x="105326" y="334818"/>
                    </a:cubicBezTo>
                    <a:close/>
                    <a:moveTo>
                      <a:pt x="328330" y="34249"/>
                    </a:moveTo>
                    <a:cubicBezTo>
                      <a:pt x="285776" y="34249"/>
                      <a:pt x="228678" y="50408"/>
                      <a:pt x="167810" y="87576"/>
                    </a:cubicBezTo>
                    <a:cubicBezTo>
                      <a:pt x="118793" y="117202"/>
                      <a:pt x="78932" y="154907"/>
                      <a:pt x="55231" y="192613"/>
                    </a:cubicBezTo>
                    <a:cubicBezTo>
                      <a:pt x="34224" y="226549"/>
                      <a:pt x="28299" y="256713"/>
                      <a:pt x="40149" y="276105"/>
                    </a:cubicBezTo>
                    <a:cubicBezTo>
                      <a:pt x="63850" y="314888"/>
                      <a:pt x="160269" y="313272"/>
                      <a:pt x="266384" y="248633"/>
                    </a:cubicBezTo>
                    <a:lnTo>
                      <a:pt x="266384" y="248633"/>
                    </a:lnTo>
                    <a:cubicBezTo>
                      <a:pt x="371961" y="183995"/>
                      <a:pt x="417746" y="98887"/>
                      <a:pt x="394046" y="60104"/>
                    </a:cubicBezTo>
                    <a:cubicBezTo>
                      <a:pt x="383811" y="43406"/>
                      <a:pt x="360110" y="34249"/>
                      <a:pt x="328330" y="34249"/>
                    </a:cubicBezTo>
                    <a:close/>
                    <a:moveTo>
                      <a:pt x="275003" y="263177"/>
                    </a:moveTo>
                    <a:lnTo>
                      <a:pt x="275003" y="263177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910EE018-6EBA-C835-55D2-CC6BD9A5DA9E}"/>
                  </a:ext>
                </a:extLst>
              </p:cNvPr>
              <p:cNvSpPr/>
              <p:nvPr/>
            </p:nvSpPr>
            <p:spPr>
              <a:xfrm>
                <a:off x="2375984" y="8965516"/>
                <a:ext cx="434255" cy="335419"/>
              </a:xfrm>
              <a:custGeom>
                <a:avLst/>
                <a:gdLst>
                  <a:gd name="connsiteX0" fmla="*/ 328360 w 434255"/>
                  <a:gd name="connsiteY0" fmla="*/ 334881 h 335419"/>
                  <a:gd name="connsiteX1" fmla="*/ 150065 w 434255"/>
                  <a:gd name="connsiteY1" fmla="*/ 277244 h 335419"/>
                  <a:gd name="connsiteX2" fmla="*/ 150065 w 434255"/>
                  <a:gd name="connsiteY2" fmla="*/ 277244 h 335419"/>
                  <a:gd name="connsiteX3" fmla="*/ 11092 w 434255"/>
                  <a:gd name="connsiteY3" fmla="*/ 41852 h 335419"/>
                  <a:gd name="connsiteX4" fmla="*/ 124210 w 434255"/>
                  <a:gd name="connsiteY4" fmla="*/ 914 h 335419"/>
                  <a:gd name="connsiteX5" fmla="*/ 284190 w 434255"/>
                  <a:gd name="connsiteY5" fmla="*/ 58012 h 335419"/>
                  <a:gd name="connsiteX6" fmla="*/ 423163 w 434255"/>
                  <a:gd name="connsiteY6" fmla="*/ 293404 h 335419"/>
                  <a:gd name="connsiteX7" fmla="*/ 328360 w 434255"/>
                  <a:gd name="connsiteY7" fmla="*/ 335419 h 335419"/>
                  <a:gd name="connsiteX8" fmla="*/ 167841 w 434255"/>
                  <a:gd name="connsiteY8" fmla="*/ 248157 h 335419"/>
                  <a:gd name="connsiteX9" fmla="*/ 394076 w 434255"/>
                  <a:gd name="connsiteY9" fmla="*/ 275628 h 335419"/>
                  <a:gd name="connsiteX10" fmla="*/ 266415 w 434255"/>
                  <a:gd name="connsiteY10" fmla="*/ 87099 h 335419"/>
                  <a:gd name="connsiteX11" fmla="*/ 121516 w 434255"/>
                  <a:gd name="connsiteY11" fmla="*/ 34850 h 335419"/>
                  <a:gd name="connsiteX12" fmla="*/ 40179 w 434255"/>
                  <a:gd name="connsiteY12" fmla="*/ 59628 h 335419"/>
                  <a:gd name="connsiteX13" fmla="*/ 167841 w 434255"/>
                  <a:gd name="connsiteY13" fmla="*/ 248157 h 335419"/>
                  <a:gd name="connsiteX14" fmla="*/ 167841 w 434255"/>
                  <a:gd name="connsiteY14" fmla="*/ 248157 h 33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4255" h="335419">
                    <a:moveTo>
                      <a:pt x="328360" y="334881"/>
                    </a:moveTo>
                    <a:cubicBezTo>
                      <a:pt x="277188" y="334881"/>
                      <a:pt x="213088" y="315489"/>
                      <a:pt x="150065" y="277244"/>
                    </a:cubicBezTo>
                    <a:lnTo>
                      <a:pt x="150065" y="277244"/>
                    </a:lnTo>
                    <a:cubicBezTo>
                      <a:pt x="34793" y="206681"/>
                      <a:pt x="-26614" y="103797"/>
                      <a:pt x="11092" y="41852"/>
                    </a:cubicBezTo>
                    <a:cubicBezTo>
                      <a:pt x="29945" y="10610"/>
                      <a:pt x="70344" y="-3934"/>
                      <a:pt x="124210" y="914"/>
                    </a:cubicBezTo>
                    <a:cubicBezTo>
                      <a:pt x="173766" y="5224"/>
                      <a:pt x="230863" y="25692"/>
                      <a:pt x="284190" y="58012"/>
                    </a:cubicBezTo>
                    <a:cubicBezTo>
                      <a:pt x="399463" y="128576"/>
                      <a:pt x="460869" y="231459"/>
                      <a:pt x="423163" y="293404"/>
                    </a:cubicBezTo>
                    <a:cubicBezTo>
                      <a:pt x="405926" y="321414"/>
                      <a:pt x="371991" y="335419"/>
                      <a:pt x="328360" y="335419"/>
                    </a:cubicBezTo>
                    <a:close/>
                    <a:moveTo>
                      <a:pt x="167841" y="248157"/>
                    </a:moveTo>
                    <a:cubicBezTo>
                      <a:pt x="273417" y="312796"/>
                      <a:pt x="370375" y="314412"/>
                      <a:pt x="394076" y="275628"/>
                    </a:cubicBezTo>
                    <a:cubicBezTo>
                      <a:pt x="417777" y="236845"/>
                      <a:pt x="371991" y="151738"/>
                      <a:pt x="266415" y="87099"/>
                    </a:cubicBezTo>
                    <a:cubicBezTo>
                      <a:pt x="217397" y="57473"/>
                      <a:pt x="166225" y="38620"/>
                      <a:pt x="121516" y="34850"/>
                    </a:cubicBezTo>
                    <a:cubicBezTo>
                      <a:pt x="81656" y="31618"/>
                      <a:pt x="52030" y="40775"/>
                      <a:pt x="40179" y="59628"/>
                    </a:cubicBezTo>
                    <a:cubicBezTo>
                      <a:pt x="16479" y="98411"/>
                      <a:pt x="62264" y="183518"/>
                      <a:pt x="167841" y="248157"/>
                    </a:cubicBezTo>
                    <a:lnTo>
                      <a:pt x="167841" y="248157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79" name="Freeform 178">
            <a:extLst>
              <a:ext uri="{FF2B5EF4-FFF2-40B4-BE49-F238E27FC236}">
                <a16:creationId xmlns:a16="http://schemas.microsoft.com/office/drawing/2014/main" id="{98058E96-6B08-4084-8B55-222521FCABC9}"/>
              </a:ext>
            </a:extLst>
          </p:cNvPr>
          <p:cNvSpPr/>
          <p:nvPr/>
        </p:nvSpPr>
        <p:spPr>
          <a:xfrm flipH="1">
            <a:off x="7853505" y="853499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accent3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80" name="Picture Placeholder 84">
            <a:extLst>
              <a:ext uri="{FF2B5EF4-FFF2-40B4-BE49-F238E27FC236}">
                <a16:creationId xmlns:a16="http://schemas.microsoft.com/office/drawing/2014/main" id="{072DBCDA-28D5-8C36-397C-ED9AB15DD0A3}"/>
              </a:ext>
            </a:extLst>
          </p:cNvPr>
          <p:cNvGrpSpPr/>
          <p:nvPr/>
        </p:nvGrpSpPr>
        <p:grpSpPr>
          <a:xfrm flipH="1">
            <a:off x="8325367" y="8909134"/>
            <a:ext cx="590366" cy="849997"/>
            <a:chOff x="8331829" y="8833068"/>
            <a:chExt cx="590366" cy="849997"/>
          </a:xfrm>
          <a:solidFill>
            <a:srgbClr val="FFFFFF"/>
          </a:solidFill>
        </p:grpSpPr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0D60CB64-F9B1-99C2-58AE-7FD272861604}"/>
                </a:ext>
              </a:extLst>
            </p:cNvPr>
            <p:cNvSpPr/>
            <p:nvPr/>
          </p:nvSpPr>
          <p:spPr>
            <a:xfrm>
              <a:off x="8437406" y="8833068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B8593AAC-3EAE-97B0-8C5C-0258A41F0D97}"/>
                </a:ext>
              </a:extLst>
            </p:cNvPr>
            <p:cNvSpPr/>
            <p:nvPr/>
          </p:nvSpPr>
          <p:spPr>
            <a:xfrm>
              <a:off x="8698115" y="8833068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906521FC-86C8-57BD-9522-FB948200A7E3}"/>
                </a:ext>
              </a:extLst>
            </p:cNvPr>
            <p:cNvSpPr/>
            <p:nvPr/>
          </p:nvSpPr>
          <p:spPr>
            <a:xfrm>
              <a:off x="8521975" y="8874545"/>
              <a:ext cx="210614" cy="34473"/>
            </a:xfrm>
            <a:custGeom>
              <a:avLst/>
              <a:gdLst>
                <a:gd name="connsiteX0" fmla="*/ 193377 w 210614"/>
                <a:gd name="connsiteY0" fmla="*/ 34474 h 34473"/>
                <a:gd name="connsiteX1" fmla="*/ 17237 w 210614"/>
                <a:gd name="connsiteY1" fmla="*/ 34474 h 34473"/>
                <a:gd name="connsiteX2" fmla="*/ 0 w 210614"/>
                <a:gd name="connsiteY2" fmla="*/ 17237 h 34473"/>
                <a:gd name="connsiteX3" fmla="*/ 17237 w 210614"/>
                <a:gd name="connsiteY3" fmla="*/ 0 h 34473"/>
                <a:gd name="connsiteX4" fmla="*/ 193377 w 210614"/>
                <a:gd name="connsiteY4" fmla="*/ 0 h 34473"/>
                <a:gd name="connsiteX5" fmla="*/ 210614 w 210614"/>
                <a:gd name="connsiteY5" fmla="*/ 17237 h 34473"/>
                <a:gd name="connsiteX6" fmla="*/ 193377 w 210614"/>
                <a:gd name="connsiteY6" fmla="*/ 34474 h 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14" h="34473">
                  <a:moveTo>
                    <a:pt x="193377" y="34474"/>
                  </a:moveTo>
                  <a:lnTo>
                    <a:pt x="17237" y="34474"/>
                  </a:lnTo>
                  <a:cubicBezTo>
                    <a:pt x="8080" y="34474"/>
                    <a:pt x="0" y="26933"/>
                    <a:pt x="0" y="17237"/>
                  </a:cubicBezTo>
                  <a:cubicBezTo>
                    <a:pt x="0" y="7541"/>
                    <a:pt x="7541" y="0"/>
                    <a:pt x="17237" y="0"/>
                  </a:cubicBezTo>
                  <a:lnTo>
                    <a:pt x="193377" y="0"/>
                  </a:lnTo>
                  <a:cubicBezTo>
                    <a:pt x="202534" y="0"/>
                    <a:pt x="210614" y="7541"/>
                    <a:pt x="210614" y="17237"/>
                  </a:cubicBezTo>
                  <a:cubicBezTo>
                    <a:pt x="210614" y="26933"/>
                    <a:pt x="203073" y="34474"/>
                    <a:pt x="193377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E1214F1-97F5-867B-52F1-E9315D6D01BD}"/>
                </a:ext>
              </a:extLst>
            </p:cNvPr>
            <p:cNvSpPr/>
            <p:nvPr/>
          </p:nvSpPr>
          <p:spPr>
            <a:xfrm>
              <a:off x="8437406" y="9077079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BAA3EB5A-624A-237A-C76F-C2A49285E4B2}"/>
                </a:ext>
              </a:extLst>
            </p:cNvPr>
            <p:cNvSpPr/>
            <p:nvPr/>
          </p:nvSpPr>
          <p:spPr>
            <a:xfrm>
              <a:off x="8698115" y="9077079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5C39B31-0A74-00FD-B806-F63C79EAB2CD}"/>
                </a:ext>
              </a:extLst>
            </p:cNvPr>
            <p:cNvSpPr/>
            <p:nvPr/>
          </p:nvSpPr>
          <p:spPr>
            <a:xfrm>
              <a:off x="8567760" y="9198815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4C777F62-840A-886D-44E9-6CB6CF029F63}"/>
                </a:ext>
              </a:extLst>
            </p:cNvPr>
            <p:cNvSpPr/>
            <p:nvPr/>
          </p:nvSpPr>
          <p:spPr>
            <a:xfrm>
              <a:off x="8521975" y="9118556"/>
              <a:ext cx="210614" cy="34473"/>
            </a:xfrm>
            <a:custGeom>
              <a:avLst/>
              <a:gdLst>
                <a:gd name="connsiteX0" fmla="*/ 193377 w 210614"/>
                <a:gd name="connsiteY0" fmla="*/ 34474 h 34473"/>
                <a:gd name="connsiteX1" fmla="*/ 17237 w 210614"/>
                <a:gd name="connsiteY1" fmla="*/ 34474 h 34473"/>
                <a:gd name="connsiteX2" fmla="*/ 0 w 210614"/>
                <a:gd name="connsiteY2" fmla="*/ 17237 h 34473"/>
                <a:gd name="connsiteX3" fmla="*/ 17237 w 210614"/>
                <a:gd name="connsiteY3" fmla="*/ 0 h 34473"/>
                <a:gd name="connsiteX4" fmla="*/ 193377 w 210614"/>
                <a:gd name="connsiteY4" fmla="*/ 0 h 34473"/>
                <a:gd name="connsiteX5" fmla="*/ 210614 w 210614"/>
                <a:gd name="connsiteY5" fmla="*/ 17237 h 34473"/>
                <a:gd name="connsiteX6" fmla="*/ 193377 w 210614"/>
                <a:gd name="connsiteY6" fmla="*/ 34474 h 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14" h="34473">
                  <a:moveTo>
                    <a:pt x="193377" y="34474"/>
                  </a:moveTo>
                  <a:lnTo>
                    <a:pt x="17237" y="34474"/>
                  </a:lnTo>
                  <a:cubicBezTo>
                    <a:pt x="8080" y="34474"/>
                    <a:pt x="0" y="26933"/>
                    <a:pt x="0" y="17237"/>
                  </a:cubicBezTo>
                  <a:cubicBezTo>
                    <a:pt x="0" y="7541"/>
                    <a:pt x="7541" y="0"/>
                    <a:pt x="17237" y="0"/>
                  </a:cubicBezTo>
                  <a:lnTo>
                    <a:pt x="193377" y="0"/>
                  </a:lnTo>
                  <a:cubicBezTo>
                    <a:pt x="202534" y="0"/>
                    <a:pt x="210614" y="7541"/>
                    <a:pt x="210614" y="17237"/>
                  </a:cubicBezTo>
                  <a:cubicBezTo>
                    <a:pt x="210614" y="26933"/>
                    <a:pt x="203073" y="34474"/>
                    <a:pt x="193377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EAC4FC58-CED7-229A-97CF-7E1956066535}"/>
                </a:ext>
              </a:extLst>
            </p:cNvPr>
            <p:cNvSpPr/>
            <p:nvPr/>
          </p:nvSpPr>
          <p:spPr>
            <a:xfrm>
              <a:off x="8331829" y="8954805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348AF0BC-874E-F59A-D205-413019CFA580}"/>
                </a:ext>
              </a:extLst>
            </p:cNvPr>
            <p:cNvSpPr/>
            <p:nvPr/>
          </p:nvSpPr>
          <p:spPr>
            <a:xfrm>
              <a:off x="8803691" y="8954805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E40BAC26-323C-6714-7380-92290FBB40F3}"/>
                </a:ext>
              </a:extLst>
            </p:cNvPr>
            <p:cNvSpPr/>
            <p:nvPr/>
          </p:nvSpPr>
          <p:spPr>
            <a:xfrm>
              <a:off x="8416398" y="8996820"/>
              <a:ext cx="421228" cy="34473"/>
            </a:xfrm>
            <a:custGeom>
              <a:avLst/>
              <a:gdLst>
                <a:gd name="connsiteX0" fmla="*/ 403991 w 421228"/>
                <a:gd name="connsiteY0" fmla="*/ 34474 h 34473"/>
                <a:gd name="connsiteX1" fmla="*/ 17237 w 421228"/>
                <a:gd name="connsiteY1" fmla="*/ 34474 h 34473"/>
                <a:gd name="connsiteX2" fmla="*/ 0 w 421228"/>
                <a:gd name="connsiteY2" fmla="*/ 17237 h 34473"/>
                <a:gd name="connsiteX3" fmla="*/ 17237 w 421228"/>
                <a:gd name="connsiteY3" fmla="*/ 0 h 34473"/>
                <a:gd name="connsiteX4" fmla="*/ 403991 w 421228"/>
                <a:gd name="connsiteY4" fmla="*/ 0 h 34473"/>
                <a:gd name="connsiteX5" fmla="*/ 421228 w 421228"/>
                <a:gd name="connsiteY5" fmla="*/ 17237 h 34473"/>
                <a:gd name="connsiteX6" fmla="*/ 403991 w 421228"/>
                <a:gd name="connsiteY6" fmla="*/ 34474 h 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228" h="34473">
                  <a:moveTo>
                    <a:pt x="403991" y="34474"/>
                  </a:moveTo>
                  <a:lnTo>
                    <a:pt x="17237" y="34474"/>
                  </a:lnTo>
                  <a:cubicBezTo>
                    <a:pt x="8080" y="34474"/>
                    <a:pt x="0" y="26933"/>
                    <a:pt x="0" y="17237"/>
                  </a:cubicBezTo>
                  <a:cubicBezTo>
                    <a:pt x="0" y="7541"/>
                    <a:pt x="7541" y="0"/>
                    <a:pt x="17237" y="0"/>
                  </a:cubicBezTo>
                  <a:lnTo>
                    <a:pt x="403991" y="0"/>
                  </a:lnTo>
                  <a:cubicBezTo>
                    <a:pt x="413149" y="0"/>
                    <a:pt x="421228" y="7541"/>
                    <a:pt x="421228" y="17237"/>
                  </a:cubicBezTo>
                  <a:cubicBezTo>
                    <a:pt x="421228" y="26933"/>
                    <a:pt x="413687" y="34474"/>
                    <a:pt x="403991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C3AE366A-F2DB-89B5-AA8A-EFE469A5F668}"/>
                </a:ext>
              </a:extLst>
            </p:cNvPr>
            <p:cNvSpPr/>
            <p:nvPr/>
          </p:nvSpPr>
          <p:spPr>
            <a:xfrm>
              <a:off x="8698115" y="9564562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B8327DBA-659F-BAB7-3A29-4DBD58BF5B68}"/>
                </a:ext>
              </a:extLst>
            </p:cNvPr>
            <p:cNvSpPr/>
            <p:nvPr/>
          </p:nvSpPr>
          <p:spPr>
            <a:xfrm>
              <a:off x="8437406" y="9564562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16EF351-A573-2EC5-B98F-09D0A59D0ED4}"/>
                </a:ext>
              </a:extLst>
            </p:cNvPr>
            <p:cNvSpPr/>
            <p:nvPr/>
          </p:nvSpPr>
          <p:spPr>
            <a:xfrm>
              <a:off x="8521975" y="9606039"/>
              <a:ext cx="210614" cy="34473"/>
            </a:xfrm>
            <a:custGeom>
              <a:avLst/>
              <a:gdLst>
                <a:gd name="connsiteX0" fmla="*/ 193377 w 210614"/>
                <a:gd name="connsiteY0" fmla="*/ 34474 h 34473"/>
                <a:gd name="connsiteX1" fmla="*/ 17237 w 210614"/>
                <a:gd name="connsiteY1" fmla="*/ 34474 h 34473"/>
                <a:gd name="connsiteX2" fmla="*/ 0 w 210614"/>
                <a:gd name="connsiteY2" fmla="*/ 17237 h 34473"/>
                <a:gd name="connsiteX3" fmla="*/ 17237 w 210614"/>
                <a:gd name="connsiteY3" fmla="*/ 0 h 34473"/>
                <a:gd name="connsiteX4" fmla="*/ 193377 w 210614"/>
                <a:gd name="connsiteY4" fmla="*/ 0 h 34473"/>
                <a:gd name="connsiteX5" fmla="*/ 210614 w 210614"/>
                <a:gd name="connsiteY5" fmla="*/ 17237 h 34473"/>
                <a:gd name="connsiteX6" fmla="*/ 193377 w 210614"/>
                <a:gd name="connsiteY6" fmla="*/ 34474 h 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14" h="34473">
                  <a:moveTo>
                    <a:pt x="193377" y="34474"/>
                  </a:moveTo>
                  <a:lnTo>
                    <a:pt x="17237" y="34474"/>
                  </a:lnTo>
                  <a:cubicBezTo>
                    <a:pt x="8080" y="34474"/>
                    <a:pt x="0" y="26933"/>
                    <a:pt x="0" y="17237"/>
                  </a:cubicBezTo>
                  <a:cubicBezTo>
                    <a:pt x="0" y="7541"/>
                    <a:pt x="7541" y="0"/>
                    <a:pt x="17237" y="0"/>
                  </a:cubicBezTo>
                  <a:lnTo>
                    <a:pt x="193377" y="0"/>
                  </a:lnTo>
                  <a:cubicBezTo>
                    <a:pt x="202534" y="0"/>
                    <a:pt x="210614" y="7541"/>
                    <a:pt x="210614" y="17237"/>
                  </a:cubicBezTo>
                  <a:cubicBezTo>
                    <a:pt x="210614" y="26933"/>
                    <a:pt x="203073" y="34474"/>
                    <a:pt x="193377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DC371B53-371B-FD5A-E7B2-83F69177E0FE}"/>
                </a:ext>
              </a:extLst>
            </p:cNvPr>
            <p:cNvSpPr/>
            <p:nvPr/>
          </p:nvSpPr>
          <p:spPr>
            <a:xfrm>
              <a:off x="8698115" y="9320551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31E243C4-594B-BD09-8DC1-14FA793492A8}"/>
                </a:ext>
              </a:extLst>
            </p:cNvPr>
            <p:cNvSpPr/>
            <p:nvPr/>
          </p:nvSpPr>
          <p:spPr>
            <a:xfrm>
              <a:off x="8437406" y="9320551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D9CE3650-4B0D-3E7A-FFE6-20FEF40EDACC}"/>
                </a:ext>
              </a:extLst>
            </p:cNvPr>
            <p:cNvSpPr/>
            <p:nvPr/>
          </p:nvSpPr>
          <p:spPr>
            <a:xfrm>
              <a:off x="8521975" y="9362028"/>
              <a:ext cx="210614" cy="34473"/>
            </a:xfrm>
            <a:custGeom>
              <a:avLst/>
              <a:gdLst>
                <a:gd name="connsiteX0" fmla="*/ 193377 w 210614"/>
                <a:gd name="connsiteY0" fmla="*/ 34474 h 34473"/>
                <a:gd name="connsiteX1" fmla="*/ 17237 w 210614"/>
                <a:gd name="connsiteY1" fmla="*/ 34474 h 34473"/>
                <a:gd name="connsiteX2" fmla="*/ 0 w 210614"/>
                <a:gd name="connsiteY2" fmla="*/ 17237 h 34473"/>
                <a:gd name="connsiteX3" fmla="*/ 17237 w 210614"/>
                <a:gd name="connsiteY3" fmla="*/ 0 h 34473"/>
                <a:gd name="connsiteX4" fmla="*/ 193377 w 210614"/>
                <a:gd name="connsiteY4" fmla="*/ 0 h 34473"/>
                <a:gd name="connsiteX5" fmla="*/ 210614 w 210614"/>
                <a:gd name="connsiteY5" fmla="*/ 17237 h 34473"/>
                <a:gd name="connsiteX6" fmla="*/ 193377 w 210614"/>
                <a:gd name="connsiteY6" fmla="*/ 34474 h 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614" h="34473">
                  <a:moveTo>
                    <a:pt x="193377" y="34474"/>
                  </a:moveTo>
                  <a:lnTo>
                    <a:pt x="17237" y="34474"/>
                  </a:lnTo>
                  <a:cubicBezTo>
                    <a:pt x="8080" y="34474"/>
                    <a:pt x="0" y="26933"/>
                    <a:pt x="0" y="17237"/>
                  </a:cubicBezTo>
                  <a:cubicBezTo>
                    <a:pt x="0" y="7541"/>
                    <a:pt x="7541" y="0"/>
                    <a:pt x="17237" y="0"/>
                  </a:cubicBezTo>
                  <a:lnTo>
                    <a:pt x="193377" y="0"/>
                  </a:lnTo>
                  <a:cubicBezTo>
                    <a:pt x="202534" y="0"/>
                    <a:pt x="210614" y="7541"/>
                    <a:pt x="210614" y="17237"/>
                  </a:cubicBezTo>
                  <a:cubicBezTo>
                    <a:pt x="210614" y="26933"/>
                    <a:pt x="203073" y="34474"/>
                    <a:pt x="193377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DE2843EC-4BED-A3AB-C9C6-972990AD072A}"/>
                </a:ext>
              </a:extLst>
            </p:cNvPr>
            <p:cNvSpPr/>
            <p:nvPr/>
          </p:nvSpPr>
          <p:spPr>
            <a:xfrm>
              <a:off x="8803691" y="9442287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D1805F2-6522-5B4A-B47D-0137E1A635BD}"/>
                </a:ext>
              </a:extLst>
            </p:cNvPr>
            <p:cNvSpPr/>
            <p:nvPr/>
          </p:nvSpPr>
          <p:spPr>
            <a:xfrm>
              <a:off x="8331829" y="9442287"/>
              <a:ext cx="118504" cy="118504"/>
            </a:xfrm>
            <a:custGeom>
              <a:avLst/>
              <a:gdLst>
                <a:gd name="connsiteX0" fmla="*/ 59252 w 118504"/>
                <a:gd name="connsiteY0" fmla="*/ 118504 h 118504"/>
                <a:gd name="connsiteX1" fmla="*/ 0 w 118504"/>
                <a:gd name="connsiteY1" fmla="*/ 59252 h 118504"/>
                <a:gd name="connsiteX2" fmla="*/ 59252 w 118504"/>
                <a:gd name="connsiteY2" fmla="*/ 0 h 118504"/>
                <a:gd name="connsiteX3" fmla="*/ 118504 w 118504"/>
                <a:gd name="connsiteY3" fmla="*/ 59252 h 118504"/>
                <a:gd name="connsiteX4" fmla="*/ 59252 w 118504"/>
                <a:gd name="connsiteY4" fmla="*/ 118504 h 118504"/>
                <a:gd name="connsiteX5" fmla="*/ 59252 w 118504"/>
                <a:gd name="connsiteY5" fmla="*/ 33935 h 118504"/>
                <a:gd name="connsiteX6" fmla="*/ 33935 w 118504"/>
                <a:gd name="connsiteY6" fmla="*/ 59252 h 118504"/>
                <a:gd name="connsiteX7" fmla="*/ 59252 w 118504"/>
                <a:gd name="connsiteY7" fmla="*/ 84569 h 118504"/>
                <a:gd name="connsiteX8" fmla="*/ 84569 w 118504"/>
                <a:gd name="connsiteY8" fmla="*/ 59252 h 118504"/>
                <a:gd name="connsiteX9" fmla="*/ 59252 w 118504"/>
                <a:gd name="connsiteY9" fmla="*/ 33935 h 11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504" h="118504">
                  <a:moveTo>
                    <a:pt x="59252" y="118504"/>
                  </a:moveTo>
                  <a:cubicBezTo>
                    <a:pt x="26394" y="118504"/>
                    <a:pt x="0" y="92110"/>
                    <a:pt x="0" y="59252"/>
                  </a:cubicBezTo>
                  <a:cubicBezTo>
                    <a:pt x="0" y="26394"/>
                    <a:pt x="26394" y="0"/>
                    <a:pt x="59252" y="0"/>
                  </a:cubicBezTo>
                  <a:cubicBezTo>
                    <a:pt x="92110" y="0"/>
                    <a:pt x="118504" y="26394"/>
                    <a:pt x="118504" y="59252"/>
                  </a:cubicBezTo>
                  <a:cubicBezTo>
                    <a:pt x="118504" y="92110"/>
                    <a:pt x="92110" y="118504"/>
                    <a:pt x="59252" y="118504"/>
                  </a:cubicBezTo>
                  <a:close/>
                  <a:moveTo>
                    <a:pt x="59252" y="33935"/>
                  </a:moveTo>
                  <a:cubicBezTo>
                    <a:pt x="45247" y="33935"/>
                    <a:pt x="33935" y="45247"/>
                    <a:pt x="33935" y="59252"/>
                  </a:cubicBezTo>
                  <a:cubicBezTo>
                    <a:pt x="33935" y="73257"/>
                    <a:pt x="45247" y="84569"/>
                    <a:pt x="59252" y="84569"/>
                  </a:cubicBezTo>
                  <a:cubicBezTo>
                    <a:pt x="73257" y="84569"/>
                    <a:pt x="84569" y="73257"/>
                    <a:pt x="84569" y="59252"/>
                  </a:cubicBezTo>
                  <a:cubicBezTo>
                    <a:pt x="84569" y="45247"/>
                    <a:pt x="73257" y="33935"/>
                    <a:pt x="59252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2A6CC886-E40E-F452-9C7F-3A3FD33D1398}"/>
                </a:ext>
              </a:extLst>
            </p:cNvPr>
            <p:cNvSpPr/>
            <p:nvPr/>
          </p:nvSpPr>
          <p:spPr>
            <a:xfrm>
              <a:off x="8416398" y="9484303"/>
              <a:ext cx="421228" cy="34473"/>
            </a:xfrm>
            <a:custGeom>
              <a:avLst/>
              <a:gdLst>
                <a:gd name="connsiteX0" fmla="*/ 403991 w 421228"/>
                <a:gd name="connsiteY0" fmla="*/ 34474 h 34473"/>
                <a:gd name="connsiteX1" fmla="*/ 17237 w 421228"/>
                <a:gd name="connsiteY1" fmla="*/ 34474 h 34473"/>
                <a:gd name="connsiteX2" fmla="*/ 0 w 421228"/>
                <a:gd name="connsiteY2" fmla="*/ 17237 h 34473"/>
                <a:gd name="connsiteX3" fmla="*/ 17237 w 421228"/>
                <a:gd name="connsiteY3" fmla="*/ 0 h 34473"/>
                <a:gd name="connsiteX4" fmla="*/ 403991 w 421228"/>
                <a:gd name="connsiteY4" fmla="*/ 0 h 34473"/>
                <a:gd name="connsiteX5" fmla="*/ 421228 w 421228"/>
                <a:gd name="connsiteY5" fmla="*/ 17237 h 34473"/>
                <a:gd name="connsiteX6" fmla="*/ 403991 w 421228"/>
                <a:gd name="connsiteY6" fmla="*/ 34474 h 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228" h="34473">
                  <a:moveTo>
                    <a:pt x="403991" y="34474"/>
                  </a:moveTo>
                  <a:lnTo>
                    <a:pt x="17237" y="34474"/>
                  </a:lnTo>
                  <a:cubicBezTo>
                    <a:pt x="8080" y="34474"/>
                    <a:pt x="0" y="26933"/>
                    <a:pt x="0" y="17237"/>
                  </a:cubicBezTo>
                  <a:cubicBezTo>
                    <a:pt x="0" y="7541"/>
                    <a:pt x="7541" y="0"/>
                    <a:pt x="17237" y="0"/>
                  </a:cubicBezTo>
                  <a:lnTo>
                    <a:pt x="403991" y="0"/>
                  </a:lnTo>
                  <a:cubicBezTo>
                    <a:pt x="413149" y="0"/>
                    <a:pt x="421228" y="7541"/>
                    <a:pt x="421228" y="17237"/>
                  </a:cubicBezTo>
                  <a:cubicBezTo>
                    <a:pt x="421228" y="26933"/>
                    <a:pt x="413687" y="34474"/>
                    <a:pt x="403991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6" name="Freeform 215">
            <a:extLst>
              <a:ext uri="{FF2B5EF4-FFF2-40B4-BE49-F238E27FC236}">
                <a16:creationId xmlns:a16="http://schemas.microsoft.com/office/drawing/2014/main" id="{11361EBB-C4B4-EA79-3AE2-3DF0D3F66750}"/>
              </a:ext>
            </a:extLst>
          </p:cNvPr>
          <p:cNvSpPr/>
          <p:nvPr/>
        </p:nvSpPr>
        <p:spPr>
          <a:xfrm flipH="1">
            <a:off x="13948543" y="8534846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accent6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7" name="Picture Placeholder 88">
            <a:extLst>
              <a:ext uri="{FF2B5EF4-FFF2-40B4-BE49-F238E27FC236}">
                <a16:creationId xmlns:a16="http://schemas.microsoft.com/office/drawing/2014/main" id="{6BD2AB52-8934-1507-F4D6-6FBFF716EA51}"/>
              </a:ext>
            </a:extLst>
          </p:cNvPr>
          <p:cNvGrpSpPr/>
          <p:nvPr/>
        </p:nvGrpSpPr>
        <p:grpSpPr>
          <a:xfrm flipH="1">
            <a:off x="14416608" y="8907518"/>
            <a:ext cx="676002" cy="851613"/>
            <a:chOff x="14383784" y="8817101"/>
            <a:chExt cx="676002" cy="851613"/>
          </a:xfrm>
          <a:solidFill>
            <a:srgbClr val="FFFFFF"/>
          </a:solidFill>
        </p:grpSpPr>
        <p:grpSp>
          <p:nvGrpSpPr>
            <p:cNvPr id="218" name="Picture Placeholder 88">
              <a:extLst>
                <a:ext uri="{FF2B5EF4-FFF2-40B4-BE49-F238E27FC236}">
                  <a16:creationId xmlns:a16="http://schemas.microsoft.com/office/drawing/2014/main" id="{E0067E49-CDE1-1825-F870-4CF34E220D7D}"/>
                </a:ext>
              </a:extLst>
            </p:cNvPr>
            <p:cNvGrpSpPr/>
            <p:nvPr/>
          </p:nvGrpSpPr>
          <p:grpSpPr>
            <a:xfrm>
              <a:off x="14383784" y="8817639"/>
              <a:ext cx="398890" cy="851075"/>
              <a:chOff x="14383784" y="8817639"/>
              <a:chExt cx="398890" cy="851075"/>
            </a:xfrm>
            <a:solidFill>
              <a:srgbClr val="FFFFFF"/>
            </a:solidFill>
          </p:grpSpPr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11E80B78-0DA1-72FD-7156-8F81329F4C8F}"/>
                  </a:ext>
                </a:extLst>
              </p:cNvPr>
              <p:cNvSpPr/>
              <p:nvPr/>
            </p:nvSpPr>
            <p:spPr>
              <a:xfrm>
                <a:off x="14545372" y="8817639"/>
                <a:ext cx="237008" cy="851075"/>
              </a:xfrm>
              <a:custGeom>
                <a:avLst/>
                <a:gdLst>
                  <a:gd name="connsiteX0" fmla="*/ 219771 w 237008"/>
                  <a:gd name="connsiteY0" fmla="*/ 849998 h 851075"/>
                  <a:gd name="connsiteX1" fmla="*/ 0 w 237008"/>
                  <a:gd name="connsiteY1" fmla="*/ 424999 h 851075"/>
                  <a:gd name="connsiteX2" fmla="*/ 219771 w 237008"/>
                  <a:gd name="connsiteY2" fmla="*/ 0 h 851075"/>
                  <a:gd name="connsiteX3" fmla="*/ 237008 w 237008"/>
                  <a:gd name="connsiteY3" fmla="*/ 17237 h 851075"/>
                  <a:gd name="connsiteX4" fmla="*/ 219771 w 237008"/>
                  <a:gd name="connsiteY4" fmla="*/ 34474 h 851075"/>
                  <a:gd name="connsiteX5" fmla="*/ 33935 w 237008"/>
                  <a:gd name="connsiteY5" fmla="*/ 425538 h 851075"/>
                  <a:gd name="connsiteX6" fmla="*/ 219771 w 237008"/>
                  <a:gd name="connsiteY6" fmla="*/ 816601 h 851075"/>
                  <a:gd name="connsiteX7" fmla="*/ 237008 w 237008"/>
                  <a:gd name="connsiteY7" fmla="*/ 833838 h 851075"/>
                  <a:gd name="connsiteX8" fmla="*/ 219771 w 237008"/>
                  <a:gd name="connsiteY8" fmla="*/ 851075 h 851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008" h="851075">
                    <a:moveTo>
                      <a:pt x="219771" y="849998"/>
                    </a:moveTo>
                    <a:cubicBezTo>
                      <a:pt x="96419" y="849998"/>
                      <a:pt x="0" y="663085"/>
                      <a:pt x="0" y="424999"/>
                    </a:cubicBezTo>
                    <a:cubicBezTo>
                      <a:pt x="0" y="186913"/>
                      <a:pt x="96419" y="0"/>
                      <a:pt x="219771" y="0"/>
                    </a:cubicBezTo>
                    <a:cubicBezTo>
                      <a:pt x="228928" y="0"/>
                      <a:pt x="237008" y="7541"/>
                      <a:pt x="237008" y="17237"/>
                    </a:cubicBezTo>
                    <a:cubicBezTo>
                      <a:pt x="237008" y="26933"/>
                      <a:pt x="229467" y="34474"/>
                      <a:pt x="219771" y="34474"/>
                    </a:cubicBezTo>
                    <a:cubicBezTo>
                      <a:pt x="119043" y="34474"/>
                      <a:pt x="33935" y="213307"/>
                      <a:pt x="33935" y="425538"/>
                    </a:cubicBezTo>
                    <a:cubicBezTo>
                      <a:pt x="33935" y="637768"/>
                      <a:pt x="119043" y="816601"/>
                      <a:pt x="219771" y="816601"/>
                    </a:cubicBezTo>
                    <a:cubicBezTo>
                      <a:pt x="228928" y="816601"/>
                      <a:pt x="237008" y="824142"/>
                      <a:pt x="237008" y="833838"/>
                    </a:cubicBezTo>
                    <a:cubicBezTo>
                      <a:pt x="237008" y="843534"/>
                      <a:pt x="229467" y="851075"/>
                      <a:pt x="219771" y="8510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EF4C238D-1B3C-6062-7CF0-4A90F974C009}"/>
                  </a:ext>
                </a:extLst>
              </p:cNvPr>
              <p:cNvSpPr/>
              <p:nvPr/>
            </p:nvSpPr>
            <p:spPr>
              <a:xfrm>
                <a:off x="14383784" y="8997717"/>
                <a:ext cx="397890" cy="535795"/>
              </a:xfrm>
              <a:custGeom>
                <a:avLst/>
                <a:gdLst>
                  <a:gd name="connsiteX0" fmla="*/ 178285 w 397890"/>
                  <a:gd name="connsiteY0" fmla="*/ 535796 h 535795"/>
                  <a:gd name="connsiteX1" fmla="*/ 18305 w 397890"/>
                  <a:gd name="connsiteY1" fmla="*/ 465770 h 535795"/>
                  <a:gd name="connsiteX2" fmla="*/ 266625 w 397890"/>
                  <a:gd name="connsiteY2" fmla="*/ 56931 h 535795"/>
                  <a:gd name="connsiteX3" fmla="*/ 374356 w 397890"/>
                  <a:gd name="connsiteY3" fmla="*/ 1450 h 535795"/>
                  <a:gd name="connsiteX4" fmla="*/ 396441 w 397890"/>
                  <a:gd name="connsiteY4" fmla="*/ 10607 h 535795"/>
                  <a:gd name="connsiteX5" fmla="*/ 387284 w 397890"/>
                  <a:gd name="connsiteY5" fmla="*/ 32692 h 535795"/>
                  <a:gd name="connsiteX6" fmla="*/ 283862 w 397890"/>
                  <a:gd name="connsiteY6" fmla="*/ 86018 h 535795"/>
                  <a:gd name="connsiteX7" fmla="*/ 46854 w 397890"/>
                  <a:gd name="connsiteY7" fmla="*/ 447995 h 535795"/>
                  <a:gd name="connsiteX8" fmla="*/ 374356 w 397890"/>
                  <a:gd name="connsiteY8" fmla="*/ 456075 h 535795"/>
                  <a:gd name="connsiteX9" fmla="*/ 396441 w 397890"/>
                  <a:gd name="connsiteY9" fmla="*/ 465232 h 535795"/>
                  <a:gd name="connsiteX10" fmla="*/ 387284 w 397890"/>
                  <a:gd name="connsiteY10" fmla="*/ 487317 h 535795"/>
                  <a:gd name="connsiteX11" fmla="*/ 177747 w 397890"/>
                  <a:gd name="connsiteY11" fmla="*/ 535257 h 53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7890" h="535795">
                    <a:moveTo>
                      <a:pt x="178285" y="535796"/>
                    </a:moveTo>
                    <a:cubicBezTo>
                      <a:pt x="103951" y="535796"/>
                      <a:pt x="46854" y="512095"/>
                      <a:pt x="18305" y="465770"/>
                    </a:cubicBezTo>
                    <a:cubicBezTo>
                      <a:pt x="-45795" y="360733"/>
                      <a:pt x="63552" y="180822"/>
                      <a:pt x="266625" y="56931"/>
                    </a:cubicBezTo>
                    <a:cubicBezTo>
                      <a:pt x="301638" y="35385"/>
                      <a:pt x="338266" y="17071"/>
                      <a:pt x="374356" y="1450"/>
                    </a:cubicBezTo>
                    <a:cubicBezTo>
                      <a:pt x="382974" y="-2321"/>
                      <a:pt x="393209" y="1450"/>
                      <a:pt x="396441" y="10607"/>
                    </a:cubicBezTo>
                    <a:cubicBezTo>
                      <a:pt x="400211" y="19225"/>
                      <a:pt x="396441" y="29460"/>
                      <a:pt x="387284" y="32692"/>
                    </a:cubicBezTo>
                    <a:cubicBezTo>
                      <a:pt x="352271" y="47235"/>
                      <a:pt x="317797" y="65011"/>
                      <a:pt x="283862" y="86018"/>
                    </a:cubicBezTo>
                    <a:cubicBezTo>
                      <a:pt x="102874" y="196443"/>
                      <a:pt x="-5935" y="362349"/>
                      <a:pt x="46854" y="447995"/>
                    </a:cubicBezTo>
                    <a:cubicBezTo>
                      <a:pt x="88330" y="516404"/>
                      <a:pt x="222994" y="519636"/>
                      <a:pt x="374356" y="456075"/>
                    </a:cubicBezTo>
                    <a:cubicBezTo>
                      <a:pt x="382974" y="452304"/>
                      <a:pt x="393209" y="456075"/>
                      <a:pt x="396441" y="465232"/>
                    </a:cubicBezTo>
                    <a:cubicBezTo>
                      <a:pt x="400211" y="473850"/>
                      <a:pt x="396441" y="484085"/>
                      <a:pt x="387284" y="487317"/>
                    </a:cubicBezTo>
                    <a:cubicBezTo>
                      <a:pt x="310795" y="519636"/>
                      <a:pt x="238615" y="535257"/>
                      <a:pt x="177747" y="5352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5F352A43-FB18-8F2A-BA9E-F5A711F3C9E6}"/>
                  </a:ext>
                </a:extLst>
              </p:cNvPr>
              <p:cNvSpPr/>
              <p:nvPr/>
            </p:nvSpPr>
            <p:spPr>
              <a:xfrm>
                <a:off x="14384274" y="8951354"/>
                <a:ext cx="398400" cy="535295"/>
              </a:xfrm>
              <a:custGeom>
                <a:avLst/>
                <a:gdLst>
                  <a:gd name="connsiteX0" fmla="*/ 380869 w 398400"/>
                  <a:gd name="connsiteY0" fmla="*/ 535296 h 535295"/>
                  <a:gd name="connsiteX1" fmla="*/ 374405 w 398400"/>
                  <a:gd name="connsiteY1" fmla="*/ 534218 h 535295"/>
                  <a:gd name="connsiteX2" fmla="*/ 266674 w 398400"/>
                  <a:gd name="connsiteY2" fmla="*/ 478737 h 535295"/>
                  <a:gd name="connsiteX3" fmla="*/ 18354 w 398400"/>
                  <a:gd name="connsiteY3" fmla="*/ 69897 h 535295"/>
                  <a:gd name="connsiteX4" fmla="*/ 387871 w 398400"/>
                  <a:gd name="connsiteY4" fmla="*/ 48351 h 535295"/>
                  <a:gd name="connsiteX5" fmla="*/ 397028 w 398400"/>
                  <a:gd name="connsiteY5" fmla="*/ 70436 h 535295"/>
                  <a:gd name="connsiteX6" fmla="*/ 374943 w 398400"/>
                  <a:gd name="connsiteY6" fmla="*/ 79593 h 535295"/>
                  <a:gd name="connsiteX7" fmla="*/ 47441 w 398400"/>
                  <a:gd name="connsiteY7" fmla="*/ 87673 h 535295"/>
                  <a:gd name="connsiteX8" fmla="*/ 284449 w 398400"/>
                  <a:gd name="connsiteY8" fmla="*/ 449649 h 535295"/>
                  <a:gd name="connsiteX9" fmla="*/ 387871 w 398400"/>
                  <a:gd name="connsiteY9" fmla="*/ 502976 h 535295"/>
                  <a:gd name="connsiteX10" fmla="*/ 397028 w 398400"/>
                  <a:gd name="connsiteY10" fmla="*/ 525061 h 535295"/>
                  <a:gd name="connsiteX11" fmla="*/ 381407 w 398400"/>
                  <a:gd name="connsiteY11" fmla="*/ 535296 h 53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400" h="535295">
                    <a:moveTo>
                      <a:pt x="380869" y="535296"/>
                    </a:moveTo>
                    <a:cubicBezTo>
                      <a:pt x="380869" y="535296"/>
                      <a:pt x="376559" y="535296"/>
                      <a:pt x="374405" y="534218"/>
                    </a:cubicBezTo>
                    <a:cubicBezTo>
                      <a:pt x="337776" y="519136"/>
                      <a:pt x="301686" y="500283"/>
                      <a:pt x="266674" y="478737"/>
                    </a:cubicBezTo>
                    <a:cubicBezTo>
                      <a:pt x="63062" y="354846"/>
                      <a:pt x="-45746" y="174935"/>
                      <a:pt x="18354" y="69897"/>
                    </a:cubicBezTo>
                    <a:cubicBezTo>
                      <a:pt x="70065" y="-14671"/>
                      <a:pt x="218195" y="-23290"/>
                      <a:pt x="387871" y="48351"/>
                    </a:cubicBezTo>
                    <a:cubicBezTo>
                      <a:pt x="396490" y="52122"/>
                      <a:pt x="400799" y="61818"/>
                      <a:pt x="397028" y="70436"/>
                    </a:cubicBezTo>
                    <a:cubicBezTo>
                      <a:pt x="393258" y="79055"/>
                      <a:pt x="383562" y="83364"/>
                      <a:pt x="374943" y="79593"/>
                    </a:cubicBezTo>
                    <a:cubicBezTo>
                      <a:pt x="224120" y="16032"/>
                      <a:pt x="89456" y="19264"/>
                      <a:pt x="47441" y="87673"/>
                    </a:cubicBezTo>
                    <a:cubicBezTo>
                      <a:pt x="-4808" y="173858"/>
                      <a:pt x="103461" y="339764"/>
                      <a:pt x="284449" y="449649"/>
                    </a:cubicBezTo>
                    <a:cubicBezTo>
                      <a:pt x="318385" y="470118"/>
                      <a:pt x="352859" y="487894"/>
                      <a:pt x="387871" y="502976"/>
                    </a:cubicBezTo>
                    <a:cubicBezTo>
                      <a:pt x="396490" y="506747"/>
                      <a:pt x="400799" y="516443"/>
                      <a:pt x="397028" y="525061"/>
                    </a:cubicBezTo>
                    <a:cubicBezTo>
                      <a:pt x="394335" y="531525"/>
                      <a:pt x="387871" y="535296"/>
                      <a:pt x="381407" y="5352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99D24C7D-2758-0298-C41A-FFEB784EA0C6}"/>
                  </a:ext>
                </a:extLst>
              </p:cNvPr>
              <p:cNvSpPr/>
              <p:nvPr/>
            </p:nvSpPr>
            <p:spPr>
              <a:xfrm>
                <a:off x="14667108" y="9144603"/>
                <a:ext cx="115272" cy="197147"/>
              </a:xfrm>
              <a:custGeom>
                <a:avLst/>
                <a:gdLst>
                  <a:gd name="connsiteX0" fmla="*/ 98035 w 115272"/>
                  <a:gd name="connsiteY0" fmla="*/ 196071 h 197147"/>
                  <a:gd name="connsiteX1" fmla="*/ 0 w 115272"/>
                  <a:gd name="connsiteY1" fmla="*/ 98035 h 197147"/>
                  <a:gd name="connsiteX2" fmla="*/ 98035 w 115272"/>
                  <a:gd name="connsiteY2" fmla="*/ 0 h 197147"/>
                  <a:gd name="connsiteX3" fmla="*/ 115272 w 115272"/>
                  <a:gd name="connsiteY3" fmla="*/ 17237 h 197147"/>
                  <a:gd name="connsiteX4" fmla="*/ 98035 w 115272"/>
                  <a:gd name="connsiteY4" fmla="*/ 34474 h 197147"/>
                  <a:gd name="connsiteX5" fmla="*/ 33935 w 115272"/>
                  <a:gd name="connsiteY5" fmla="*/ 98574 h 197147"/>
                  <a:gd name="connsiteX6" fmla="*/ 98035 w 115272"/>
                  <a:gd name="connsiteY6" fmla="*/ 162674 h 197147"/>
                  <a:gd name="connsiteX7" fmla="*/ 115272 w 115272"/>
                  <a:gd name="connsiteY7" fmla="*/ 179911 h 197147"/>
                  <a:gd name="connsiteX8" fmla="*/ 98035 w 115272"/>
                  <a:gd name="connsiteY8" fmla="*/ 197148 h 19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272" h="197147">
                    <a:moveTo>
                      <a:pt x="98035" y="196071"/>
                    </a:moveTo>
                    <a:cubicBezTo>
                      <a:pt x="44170" y="196071"/>
                      <a:pt x="0" y="151901"/>
                      <a:pt x="0" y="98035"/>
                    </a:cubicBezTo>
                    <a:cubicBezTo>
                      <a:pt x="0" y="44170"/>
                      <a:pt x="44170" y="0"/>
                      <a:pt x="98035" y="0"/>
                    </a:cubicBezTo>
                    <a:cubicBezTo>
                      <a:pt x="107192" y="0"/>
                      <a:pt x="115272" y="7541"/>
                      <a:pt x="115272" y="17237"/>
                    </a:cubicBezTo>
                    <a:cubicBezTo>
                      <a:pt x="115272" y="26933"/>
                      <a:pt x="107731" y="34474"/>
                      <a:pt x="98035" y="34474"/>
                    </a:cubicBezTo>
                    <a:cubicBezTo>
                      <a:pt x="63023" y="34474"/>
                      <a:pt x="33935" y="63023"/>
                      <a:pt x="33935" y="98574"/>
                    </a:cubicBezTo>
                    <a:cubicBezTo>
                      <a:pt x="33935" y="134125"/>
                      <a:pt x="62484" y="162674"/>
                      <a:pt x="98035" y="162674"/>
                    </a:cubicBezTo>
                    <a:cubicBezTo>
                      <a:pt x="107192" y="162674"/>
                      <a:pt x="115272" y="170215"/>
                      <a:pt x="115272" y="179911"/>
                    </a:cubicBezTo>
                    <a:cubicBezTo>
                      <a:pt x="115272" y="189607"/>
                      <a:pt x="107731" y="197148"/>
                      <a:pt x="98035" y="1971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" name="Picture Placeholder 88">
              <a:extLst>
                <a:ext uri="{FF2B5EF4-FFF2-40B4-BE49-F238E27FC236}">
                  <a16:creationId xmlns:a16="http://schemas.microsoft.com/office/drawing/2014/main" id="{9447F0EF-6CEE-4E6D-6020-011BB7290093}"/>
                </a:ext>
              </a:extLst>
            </p:cNvPr>
            <p:cNvGrpSpPr/>
            <p:nvPr/>
          </p:nvGrpSpPr>
          <p:grpSpPr>
            <a:xfrm>
              <a:off x="14747367" y="8817101"/>
              <a:ext cx="312420" cy="850536"/>
              <a:chOff x="14747367" y="8817101"/>
              <a:chExt cx="312420" cy="850536"/>
            </a:xfrm>
            <a:solidFill>
              <a:srgbClr val="FFFFFF"/>
            </a:solidFill>
          </p:grpSpPr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8C75A1D8-1238-400E-6347-095D77BD1481}"/>
                  </a:ext>
                </a:extLst>
              </p:cNvPr>
              <p:cNvSpPr/>
              <p:nvPr/>
            </p:nvSpPr>
            <p:spPr>
              <a:xfrm>
                <a:off x="14747906" y="8817101"/>
                <a:ext cx="311881" cy="694865"/>
              </a:xfrm>
              <a:custGeom>
                <a:avLst/>
                <a:gdLst>
                  <a:gd name="connsiteX0" fmla="*/ 139512 w 311881"/>
                  <a:gd name="connsiteY0" fmla="*/ 694865 h 694865"/>
                  <a:gd name="connsiteX1" fmla="*/ 17237 w 311881"/>
                  <a:gd name="connsiteY1" fmla="*/ 694865 h 694865"/>
                  <a:gd name="connsiteX2" fmla="*/ 0 w 311881"/>
                  <a:gd name="connsiteY2" fmla="*/ 677628 h 694865"/>
                  <a:gd name="connsiteX3" fmla="*/ 0 w 311881"/>
                  <a:gd name="connsiteY3" fmla="*/ 17237 h 694865"/>
                  <a:gd name="connsiteX4" fmla="*/ 17237 w 311881"/>
                  <a:gd name="connsiteY4" fmla="*/ 0 h 694865"/>
                  <a:gd name="connsiteX5" fmla="*/ 311881 w 311881"/>
                  <a:gd name="connsiteY5" fmla="*/ 294644 h 694865"/>
                  <a:gd name="connsiteX6" fmla="*/ 156749 w 311881"/>
                  <a:gd name="connsiteY6" fmla="*/ 553738 h 694865"/>
                  <a:gd name="connsiteX7" fmla="*/ 156749 w 311881"/>
                  <a:gd name="connsiteY7" fmla="*/ 677628 h 694865"/>
                  <a:gd name="connsiteX8" fmla="*/ 139512 w 311881"/>
                  <a:gd name="connsiteY8" fmla="*/ 694865 h 694865"/>
                  <a:gd name="connsiteX9" fmla="*/ 33935 w 311881"/>
                  <a:gd name="connsiteY9" fmla="*/ 660930 h 694865"/>
                  <a:gd name="connsiteX10" fmla="*/ 122275 w 311881"/>
                  <a:gd name="connsiteY10" fmla="*/ 660930 h 694865"/>
                  <a:gd name="connsiteX11" fmla="*/ 122275 w 311881"/>
                  <a:gd name="connsiteY11" fmla="*/ 543503 h 694865"/>
                  <a:gd name="connsiteX12" fmla="*/ 131971 w 311881"/>
                  <a:gd name="connsiteY12" fmla="*/ 528421 h 694865"/>
                  <a:gd name="connsiteX13" fmla="*/ 277407 w 311881"/>
                  <a:gd name="connsiteY13" fmla="*/ 295183 h 694865"/>
                  <a:gd name="connsiteX14" fmla="*/ 33935 w 311881"/>
                  <a:gd name="connsiteY14" fmla="*/ 35551 h 694865"/>
                  <a:gd name="connsiteX15" fmla="*/ 33935 w 311881"/>
                  <a:gd name="connsiteY15" fmla="*/ 661469 h 69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1881" h="694865">
                    <a:moveTo>
                      <a:pt x="139512" y="694865"/>
                    </a:moveTo>
                    <a:lnTo>
                      <a:pt x="17237" y="694865"/>
                    </a:lnTo>
                    <a:cubicBezTo>
                      <a:pt x="8080" y="694865"/>
                      <a:pt x="0" y="687324"/>
                      <a:pt x="0" y="677628"/>
                    </a:cubicBezTo>
                    <a:lnTo>
                      <a:pt x="0" y="17237"/>
                    </a:lnTo>
                    <a:cubicBezTo>
                      <a:pt x="0" y="8080"/>
                      <a:pt x="7541" y="0"/>
                      <a:pt x="17237" y="0"/>
                    </a:cubicBezTo>
                    <a:cubicBezTo>
                      <a:pt x="179372" y="0"/>
                      <a:pt x="311881" y="131971"/>
                      <a:pt x="311881" y="294644"/>
                    </a:cubicBezTo>
                    <a:cubicBezTo>
                      <a:pt x="311881" y="403991"/>
                      <a:pt x="252629" y="502027"/>
                      <a:pt x="156749" y="553738"/>
                    </a:cubicBezTo>
                    <a:lnTo>
                      <a:pt x="156749" y="677628"/>
                    </a:lnTo>
                    <a:cubicBezTo>
                      <a:pt x="156749" y="686785"/>
                      <a:pt x="149207" y="694865"/>
                      <a:pt x="139512" y="694865"/>
                    </a:cubicBezTo>
                    <a:close/>
                    <a:moveTo>
                      <a:pt x="33935" y="660930"/>
                    </a:moveTo>
                    <a:lnTo>
                      <a:pt x="122275" y="660930"/>
                    </a:lnTo>
                    <a:lnTo>
                      <a:pt x="122275" y="543503"/>
                    </a:lnTo>
                    <a:cubicBezTo>
                      <a:pt x="122275" y="537039"/>
                      <a:pt x="126045" y="531114"/>
                      <a:pt x="131971" y="528421"/>
                    </a:cubicBezTo>
                    <a:cubicBezTo>
                      <a:pt x="221926" y="484251"/>
                      <a:pt x="277407" y="394834"/>
                      <a:pt x="277407" y="295183"/>
                    </a:cubicBezTo>
                    <a:cubicBezTo>
                      <a:pt x="277407" y="157287"/>
                      <a:pt x="169676" y="44170"/>
                      <a:pt x="33935" y="35551"/>
                    </a:cubicBezTo>
                    <a:lnTo>
                      <a:pt x="33935" y="661469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F86EEF79-3CDE-5779-F6AF-0796D77DED7F}"/>
                  </a:ext>
                </a:extLst>
              </p:cNvPr>
              <p:cNvSpPr/>
              <p:nvPr/>
            </p:nvSpPr>
            <p:spPr>
              <a:xfrm>
                <a:off x="14747367" y="9040104"/>
                <a:ext cx="185297" cy="471861"/>
              </a:xfrm>
              <a:custGeom>
                <a:avLst/>
                <a:gdLst>
                  <a:gd name="connsiteX0" fmla="*/ 74334 w 185297"/>
                  <a:gd name="connsiteY0" fmla="*/ 471862 h 471861"/>
                  <a:gd name="connsiteX1" fmla="*/ 57097 w 185297"/>
                  <a:gd name="connsiteY1" fmla="*/ 454625 h 471861"/>
                  <a:gd name="connsiteX2" fmla="*/ 57097 w 185297"/>
                  <a:gd name="connsiteY2" fmla="*/ 138434 h 471861"/>
                  <a:gd name="connsiteX3" fmla="*/ 17237 w 185297"/>
                  <a:gd name="connsiteY3" fmla="*/ 138434 h 471861"/>
                  <a:gd name="connsiteX4" fmla="*/ 0 w 185297"/>
                  <a:gd name="connsiteY4" fmla="*/ 121197 h 471861"/>
                  <a:gd name="connsiteX5" fmla="*/ 17237 w 185297"/>
                  <a:gd name="connsiteY5" fmla="*/ 103960 h 471861"/>
                  <a:gd name="connsiteX6" fmla="*/ 57097 w 185297"/>
                  <a:gd name="connsiteY6" fmla="*/ 103960 h 471861"/>
                  <a:gd name="connsiteX7" fmla="*/ 57097 w 185297"/>
                  <a:gd name="connsiteY7" fmla="*/ 64100 h 471861"/>
                  <a:gd name="connsiteX8" fmla="*/ 121197 w 185297"/>
                  <a:gd name="connsiteY8" fmla="*/ 0 h 471861"/>
                  <a:gd name="connsiteX9" fmla="*/ 185297 w 185297"/>
                  <a:gd name="connsiteY9" fmla="*/ 64100 h 471861"/>
                  <a:gd name="connsiteX10" fmla="*/ 185297 w 185297"/>
                  <a:gd name="connsiteY10" fmla="*/ 73796 h 471861"/>
                  <a:gd name="connsiteX11" fmla="*/ 121197 w 185297"/>
                  <a:gd name="connsiteY11" fmla="*/ 137896 h 471861"/>
                  <a:gd name="connsiteX12" fmla="*/ 91033 w 185297"/>
                  <a:gd name="connsiteY12" fmla="*/ 137896 h 471861"/>
                  <a:gd name="connsiteX13" fmla="*/ 91033 w 185297"/>
                  <a:gd name="connsiteY13" fmla="*/ 454086 h 471861"/>
                  <a:gd name="connsiteX14" fmla="*/ 73796 w 185297"/>
                  <a:gd name="connsiteY14" fmla="*/ 471323 h 471861"/>
                  <a:gd name="connsiteX15" fmla="*/ 91571 w 185297"/>
                  <a:gd name="connsiteY15" fmla="*/ 104499 h 471861"/>
                  <a:gd name="connsiteX16" fmla="*/ 121736 w 185297"/>
                  <a:gd name="connsiteY16" fmla="*/ 104499 h 471861"/>
                  <a:gd name="connsiteX17" fmla="*/ 151901 w 185297"/>
                  <a:gd name="connsiteY17" fmla="*/ 74334 h 471861"/>
                  <a:gd name="connsiteX18" fmla="*/ 151901 w 185297"/>
                  <a:gd name="connsiteY18" fmla="*/ 64639 h 471861"/>
                  <a:gd name="connsiteX19" fmla="*/ 121736 w 185297"/>
                  <a:gd name="connsiteY19" fmla="*/ 34474 h 471861"/>
                  <a:gd name="connsiteX20" fmla="*/ 91571 w 185297"/>
                  <a:gd name="connsiteY20" fmla="*/ 64639 h 471861"/>
                  <a:gd name="connsiteX21" fmla="*/ 91571 w 185297"/>
                  <a:gd name="connsiteY21" fmla="*/ 104499 h 471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5297" h="471861">
                    <a:moveTo>
                      <a:pt x="74334" y="471862"/>
                    </a:moveTo>
                    <a:cubicBezTo>
                      <a:pt x="65177" y="471862"/>
                      <a:pt x="57097" y="464321"/>
                      <a:pt x="57097" y="454625"/>
                    </a:cubicBezTo>
                    <a:lnTo>
                      <a:pt x="57097" y="138434"/>
                    </a:lnTo>
                    <a:lnTo>
                      <a:pt x="17237" y="138434"/>
                    </a:lnTo>
                    <a:cubicBezTo>
                      <a:pt x="8080" y="138434"/>
                      <a:pt x="0" y="130893"/>
                      <a:pt x="0" y="121197"/>
                    </a:cubicBezTo>
                    <a:cubicBezTo>
                      <a:pt x="0" y="111502"/>
                      <a:pt x="7541" y="103960"/>
                      <a:pt x="17237" y="103960"/>
                    </a:cubicBezTo>
                    <a:lnTo>
                      <a:pt x="57097" y="103960"/>
                    </a:lnTo>
                    <a:lnTo>
                      <a:pt x="57097" y="64100"/>
                    </a:lnTo>
                    <a:cubicBezTo>
                      <a:pt x="57097" y="28549"/>
                      <a:pt x="85646" y="0"/>
                      <a:pt x="121197" y="0"/>
                    </a:cubicBezTo>
                    <a:cubicBezTo>
                      <a:pt x="156749" y="0"/>
                      <a:pt x="185297" y="28549"/>
                      <a:pt x="185297" y="64100"/>
                    </a:cubicBezTo>
                    <a:lnTo>
                      <a:pt x="185297" y="73796"/>
                    </a:lnTo>
                    <a:cubicBezTo>
                      <a:pt x="185297" y="109347"/>
                      <a:pt x="156749" y="137896"/>
                      <a:pt x="121197" y="137896"/>
                    </a:cubicBezTo>
                    <a:lnTo>
                      <a:pt x="91033" y="137896"/>
                    </a:lnTo>
                    <a:lnTo>
                      <a:pt x="91033" y="454086"/>
                    </a:lnTo>
                    <a:cubicBezTo>
                      <a:pt x="91033" y="463243"/>
                      <a:pt x="83492" y="471323"/>
                      <a:pt x="73796" y="471323"/>
                    </a:cubicBezTo>
                    <a:close/>
                    <a:moveTo>
                      <a:pt x="91571" y="104499"/>
                    </a:moveTo>
                    <a:lnTo>
                      <a:pt x="121736" y="104499"/>
                    </a:lnTo>
                    <a:cubicBezTo>
                      <a:pt x="138434" y="104499"/>
                      <a:pt x="151901" y="91033"/>
                      <a:pt x="151901" y="74334"/>
                    </a:cubicBezTo>
                    <a:lnTo>
                      <a:pt x="151901" y="64639"/>
                    </a:lnTo>
                    <a:cubicBezTo>
                      <a:pt x="151901" y="47940"/>
                      <a:pt x="138434" y="34474"/>
                      <a:pt x="121736" y="34474"/>
                    </a:cubicBezTo>
                    <a:cubicBezTo>
                      <a:pt x="105038" y="34474"/>
                      <a:pt x="91571" y="47940"/>
                      <a:pt x="91571" y="64639"/>
                    </a:cubicBezTo>
                    <a:lnTo>
                      <a:pt x="91571" y="104499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3915C754-BD91-75C6-4180-E29172A3A0B6}"/>
                  </a:ext>
                </a:extLst>
              </p:cNvPr>
              <p:cNvSpPr/>
              <p:nvPr/>
            </p:nvSpPr>
            <p:spPr>
              <a:xfrm>
                <a:off x="14747906" y="9534589"/>
                <a:ext cx="151900" cy="133047"/>
              </a:xfrm>
              <a:custGeom>
                <a:avLst/>
                <a:gdLst>
                  <a:gd name="connsiteX0" fmla="*/ 36090 w 151900"/>
                  <a:gd name="connsiteY0" fmla="*/ 133048 h 133047"/>
                  <a:gd name="connsiteX1" fmla="*/ 17237 w 151900"/>
                  <a:gd name="connsiteY1" fmla="*/ 133048 h 133047"/>
                  <a:gd name="connsiteX2" fmla="*/ 0 w 151900"/>
                  <a:gd name="connsiteY2" fmla="*/ 115811 h 133047"/>
                  <a:gd name="connsiteX3" fmla="*/ 0 w 151900"/>
                  <a:gd name="connsiteY3" fmla="*/ 17237 h 133047"/>
                  <a:gd name="connsiteX4" fmla="*/ 17237 w 151900"/>
                  <a:gd name="connsiteY4" fmla="*/ 0 h 133047"/>
                  <a:gd name="connsiteX5" fmla="*/ 134664 w 151900"/>
                  <a:gd name="connsiteY5" fmla="*/ 0 h 133047"/>
                  <a:gd name="connsiteX6" fmla="*/ 151901 w 151900"/>
                  <a:gd name="connsiteY6" fmla="*/ 17237 h 133047"/>
                  <a:gd name="connsiteX7" fmla="*/ 36629 w 151900"/>
                  <a:gd name="connsiteY7" fmla="*/ 132509 h 133047"/>
                  <a:gd name="connsiteX8" fmla="*/ 33935 w 151900"/>
                  <a:gd name="connsiteY8" fmla="*/ 99113 h 133047"/>
                  <a:gd name="connsiteX9" fmla="*/ 36090 w 151900"/>
                  <a:gd name="connsiteY9" fmla="*/ 99113 h 133047"/>
                  <a:gd name="connsiteX10" fmla="*/ 115811 w 151900"/>
                  <a:gd name="connsiteY10" fmla="*/ 35013 h 133047"/>
                  <a:gd name="connsiteX11" fmla="*/ 34474 w 151900"/>
                  <a:gd name="connsiteY11" fmla="*/ 35013 h 133047"/>
                  <a:gd name="connsiteX12" fmla="*/ 34474 w 151900"/>
                  <a:gd name="connsiteY12" fmla="*/ 99113 h 13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1900" h="133047">
                    <a:moveTo>
                      <a:pt x="36090" y="133048"/>
                    </a:moveTo>
                    <a:lnTo>
                      <a:pt x="17237" y="133048"/>
                    </a:lnTo>
                    <a:cubicBezTo>
                      <a:pt x="8080" y="133048"/>
                      <a:pt x="0" y="125507"/>
                      <a:pt x="0" y="115811"/>
                    </a:cubicBezTo>
                    <a:lnTo>
                      <a:pt x="0" y="17237"/>
                    </a:lnTo>
                    <a:cubicBezTo>
                      <a:pt x="0" y="8080"/>
                      <a:pt x="7541" y="0"/>
                      <a:pt x="17237" y="0"/>
                    </a:cubicBezTo>
                    <a:lnTo>
                      <a:pt x="134664" y="0"/>
                    </a:lnTo>
                    <a:cubicBezTo>
                      <a:pt x="143821" y="0"/>
                      <a:pt x="151901" y="7541"/>
                      <a:pt x="151901" y="17237"/>
                    </a:cubicBezTo>
                    <a:cubicBezTo>
                      <a:pt x="151901" y="80798"/>
                      <a:pt x="100190" y="132509"/>
                      <a:pt x="36629" y="132509"/>
                    </a:cubicBezTo>
                    <a:close/>
                    <a:moveTo>
                      <a:pt x="33935" y="99113"/>
                    </a:moveTo>
                    <a:lnTo>
                      <a:pt x="36090" y="99113"/>
                    </a:lnTo>
                    <a:cubicBezTo>
                      <a:pt x="74873" y="99113"/>
                      <a:pt x="107731" y="71641"/>
                      <a:pt x="115811" y="35013"/>
                    </a:cubicBezTo>
                    <a:lnTo>
                      <a:pt x="34474" y="35013"/>
                    </a:lnTo>
                    <a:lnTo>
                      <a:pt x="34474" y="99113"/>
                    </a:ln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01" name="Freeform 200">
            <a:extLst>
              <a:ext uri="{FF2B5EF4-FFF2-40B4-BE49-F238E27FC236}">
                <a16:creationId xmlns:a16="http://schemas.microsoft.com/office/drawing/2014/main" id="{9C81A267-4281-C775-5DE4-41CC17048EE6}"/>
              </a:ext>
            </a:extLst>
          </p:cNvPr>
          <p:cNvSpPr/>
          <p:nvPr/>
        </p:nvSpPr>
        <p:spPr>
          <a:xfrm flipH="1">
            <a:off x="10901024" y="853499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accent2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2" name="Picture Placeholder 86">
            <a:extLst>
              <a:ext uri="{FF2B5EF4-FFF2-40B4-BE49-F238E27FC236}">
                <a16:creationId xmlns:a16="http://schemas.microsoft.com/office/drawing/2014/main" id="{BC5D1CFF-22B4-6940-F90B-FD36026AA07C}"/>
              </a:ext>
            </a:extLst>
          </p:cNvPr>
          <p:cNvGrpSpPr/>
          <p:nvPr/>
        </p:nvGrpSpPr>
        <p:grpSpPr>
          <a:xfrm flipH="1">
            <a:off x="11382582" y="8908595"/>
            <a:ext cx="575283" cy="850536"/>
            <a:chOff x="11384735" y="8830914"/>
            <a:chExt cx="575283" cy="850536"/>
          </a:xfrm>
          <a:solidFill>
            <a:srgbClr val="FFFFFF"/>
          </a:solidFill>
        </p:grpSpPr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83FAA17-5FFE-A8BC-1E2D-42CA105AD13C}"/>
                </a:ext>
              </a:extLst>
            </p:cNvPr>
            <p:cNvSpPr/>
            <p:nvPr/>
          </p:nvSpPr>
          <p:spPr>
            <a:xfrm>
              <a:off x="11384735" y="8830914"/>
              <a:ext cx="190683" cy="190683"/>
            </a:xfrm>
            <a:custGeom>
              <a:avLst/>
              <a:gdLst>
                <a:gd name="connsiteX0" fmla="*/ 95342 w 190683"/>
                <a:gd name="connsiteY0" fmla="*/ 190684 h 190683"/>
                <a:gd name="connsiteX1" fmla="*/ 0 w 190683"/>
                <a:gd name="connsiteY1" fmla="*/ 95342 h 190683"/>
                <a:gd name="connsiteX2" fmla="*/ 95342 w 190683"/>
                <a:gd name="connsiteY2" fmla="*/ 0 h 190683"/>
                <a:gd name="connsiteX3" fmla="*/ 190684 w 190683"/>
                <a:gd name="connsiteY3" fmla="*/ 95342 h 190683"/>
                <a:gd name="connsiteX4" fmla="*/ 95342 w 190683"/>
                <a:gd name="connsiteY4" fmla="*/ 190684 h 190683"/>
                <a:gd name="connsiteX5" fmla="*/ 95342 w 190683"/>
                <a:gd name="connsiteY5" fmla="*/ 34474 h 190683"/>
                <a:gd name="connsiteX6" fmla="*/ 34474 w 190683"/>
                <a:gd name="connsiteY6" fmla="*/ 95342 h 190683"/>
                <a:gd name="connsiteX7" fmla="*/ 95342 w 190683"/>
                <a:gd name="connsiteY7" fmla="*/ 156749 h 190683"/>
                <a:gd name="connsiteX8" fmla="*/ 156210 w 190683"/>
                <a:gd name="connsiteY8" fmla="*/ 95342 h 190683"/>
                <a:gd name="connsiteX9" fmla="*/ 95342 w 190683"/>
                <a:gd name="connsiteY9" fmla="*/ 34474 h 19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683" h="190683">
                  <a:moveTo>
                    <a:pt x="95342" y="190684"/>
                  </a:moveTo>
                  <a:cubicBezTo>
                    <a:pt x="43092" y="190684"/>
                    <a:pt x="0" y="148130"/>
                    <a:pt x="0" y="95342"/>
                  </a:cubicBezTo>
                  <a:cubicBezTo>
                    <a:pt x="0" y="42554"/>
                    <a:pt x="42554" y="0"/>
                    <a:pt x="95342" y="0"/>
                  </a:cubicBezTo>
                  <a:cubicBezTo>
                    <a:pt x="148130" y="0"/>
                    <a:pt x="190684" y="42554"/>
                    <a:pt x="190684" y="95342"/>
                  </a:cubicBezTo>
                  <a:cubicBezTo>
                    <a:pt x="190684" y="148130"/>
                    <a:pt x="148130" y="190684"/>
                    <a:pt x="95342" y="190684"/>
                  </a:cubicBezTo>
                  <a:close/>
                  <a:moveTo>
                    <a:pt x="95342" y="34474"/>
                  </a:moveTo>
                  <a:cubicBezTo>
                    <a:pt x="61407" y="34474"/>
                    <a:pt x="34474" y="61945"/>
                    <a:pt x="34474" y="95342"/>
                  </a:cubicBezTo>
                  <a:cubicBezTo>
                    <a:pt x="34474" y="128739"/>
                    <a:pt x="61945" y="156749"/>
                    <a:pt x="95342" y="156749"/>
                  </a:cubicBezTo>
                  <a:cubicBezTo>
                    <a:pt x="128739" y="156749"/>
                    <a:pt x="156210" y="129277"/>
                    <a:pt x="156210" y="95342"/>
                  </a:cubicBezTo>
                  <a:cubicBezTo>
                    <a:pt x="156210" y="61407"/>
                    <a:pt x="128739" y="34474"/>
                    <a:pt x="9534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0B83718D-CD63-067E-C0F5-AF0C242D8655}"/>
                </a:ext>
              </a:extLst>
            </p:cNvPr>
            <p:cNvSpPr/>
            <p:nvPr/>
          </p:nvSpPr>
          <p:spPr>
            <a:xfrm>
              <a:off x="11769335" y="8830914"/>
              <a:ext cx="190683" cy="190683"/>
            </a:xfrm>
            <a:custGeom>
              <a:avLst/>
              <a:gdLst>
                <a:gd name="connsiteX0" fmla="*/ 95342 w 190683"/>
                <a:gd name="connsiteY0" fmla="*/ 190684 h 190683"/>
                <a:gd name="connsiteX1" fmla="*/ 0 w 190683"/>
                <a:gd name="connsiteY1" fmla="*/ 95342 h 190683"/>
                <a:gd name="connsiteX2" fmla="*/ 95342 w 190683"/>
                <a:gd name="connsiteY2" fmla="*/ 0 h 190683"/>
                <a:gd name="connsiteX3" fmla="*/ 190684 w 190683"/>
                <a:gd name="connsiteY3" fmla="*/ 95342 h 190683"/>
                <a:gd name="connsiteX4" fmla="*/ 95342 w 190683"/>
                <a:gd name="connsiteY4" fmla="*/ 190684 h 190683"/>
                <a:gd name="connsiteX5" fmla="*/ 95342 w 190683"/>
                <a:gd name="connsiteY5" fmla="*/ 34474 h 190683"/>
                <a:gd name="connsiteX6" fmla="*/ 34474 w 190683"/>
                <a:gd name="connsiteY6" fmla="*/ 95342 h 190683"/>
                <a:gd name="connsiteX7" fmla="*/ 95342 w 190683"/>
                <a:gd name="connsiteY7" fmla="*/ 156749 h 190683"/>
                <a:gd name="connsiteX8" fmla="*/ 156210 w 190683"/>
                <a:gd name="connsiteY8" fmla="*/ 95342 h 190683"/>
                <a:gd name="connsiteX9" fmla="*/ 95342 w 190683"/>
                <a:gd name="connsiteY9" fmla="*/ 34474 h 19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683" h="190683">
                  <a:moveTo>
                    <a:pt x="95342" y="190684"/>
                  </a:moveTo>
                  <a:cubicBezTo>
                    <a:pt x="43092" y="190684"/>
                    <a:pt x="0" y="148130"/>
                    <a:pt x="0" y="95342"/>
                  </a:cubicBezTo>
                  <a:cubicBezTo>
                    <a:pt x="0" y="42554"/>
                    <a:pt x="42554" y="0"/>
                    <a:pt x="95342" y="0"/>
                  </a:cubicBezTo>
                  <a:cubicBezTo>
                    <a:pt x="148130" y="0"/>
                    <a:pt x="190684" y="42554"/>
                    <a:pt x="190684" y="95342"/>
                  </a:cubicBezTo>
                  <a:cubicBezTo>
                    <a:pt x="190684" y="148130"/>
                    <a:pt x="148130" y="190684"/>
                    <a:pt x="95342" y="190684"/>
                  </a:cubicBezTo>
                  <a:close/>
                  <a:moveTo>
                    <a:pt x="95342" y="34474"/>
                  </a:moveTo>
                  <a:cubicBezTo>
                    <a:pt x="61407" y="34474"/>
                    <a:pt x="34474" y="61945"/>
                    <a:pt x="34474" y="95342"/>
                  </a:cubicBezTo>
                  <a:cubicBezTo>
                    <a:pt x="34474" y="128739"/>
                    <a:pt x="61945" y="156749"/>
                    <a:pt x="95342" y="156749"/>
                  </a:cubicBezTo>
                  <a:cubicBezTo>
                    <a:pt x="128739" y="156749"/>
                    <a:pt x="156210" y="129277"/>
                    <a:pt x="156210" y="95342"/>
                  </a:cubicBezTo>
                  <a:cubicBezTo>
                    <a:pt x="156210" y="61407"/>
                    <a:pt x="128739" y="34474"/>
                    <a:pt x="9534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02609125-528C-8285-CDC5-FB43CDD72734}"/>
                </a:ext>
              </a:extLst>
            </p:cNvPr>
            <p:cNvSpPr/>
            <p:nvPr/>
          </p:nvSpPr>
          <p:spPr>
            <a:xfrm>
              <a:off x="11540945" y="8909019"/>
              <a:ext cx="260709" cy="34473"/>
            </a:xfrm>
            <a:custGeom>
              <a:avLst/>
              <a:gdLst>
                <a:gd name="connsiteX0" fmla="*/ 243472 w 260709"/>
                <a:gd name="connsiteY0" fmla="*/ 34474 h 34473"/>
                <a:gd name="connsiteX1" fmla="*/ 17237 w 260709"/>
                <a:gd name="connsiteY1" fmla="*/ 34474 h 34473"/>
                <a:gd name="connsiteX2" fmla="*/ 0 w 260709"/>
                <a:gd name="connsiteY2" fmla="*/ 17237 h 34473"/>
                <a:gd name="connsiteX3" fmla="*/ 17237 w 260709"/>
                <a:gd name="connsiteY3" fmla="*/ 0 h 34473"/>
                <a:gd name="connsiteX4" fmla="*/ 243472 w 260709"/>
                <a:gd name="connsiteY4" fmla="*/ 0 h 34473"/>
                <a:gd name="connsiteX5" fmla="*/ 260709 w 260709"/>
                <a:gd name="connsiteY5" fmla="*/ 17237 h 34473"/>
                <a:gd name="connsiteX6" fmla="*/ 243472 w 260709"/>
                <a:gd name="connsiteY6" fmla="*/ 34474 h 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709" h="34473">
                  <a:moveTo>
                    <a:pt x="243472" y="34474"/>
                  </a:moveTo>
                  <a:lnTo>
                    <a:pt x="17237" y="34474"/>
                  </a:lnTo>
                  <a:cubicBezTo>
                    <a:pt x="8080" y="34474"/>
                    <a:pt x="0" y="26933"/>
                    <a:pt x="0" y="17237"/>
                  </a:cubicBezTo>
                  <a:cubicBezTo>
                    <a:pt x="0" y="7541"/>
                    <a:pt x="7541" y="0"/>
                    <a:pt x="17237" y="0"/>
                  </a:cubicBezTo>
                  <a:lnTo>
                    <a:pt x="243472" y="0"/>
                  </a:lnTo>
                  <a:cubicBezTo>
                    <a:pt x="252629" y="0"/>
                    <a:pt x="260709" y="7541"/>
                    <a:pt x="260709" y="17237"/>
                  </a:cubicBezTo>
                  <a:cubicBezTo>
                    <a:pt x="260709" y="26933"/>
                    <a:pt x="253168" y="34474"/>
                    <a:pt x="24347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CE5677D0-7EC0-1288-C89C-DD993C6BCA66}"/>
                </a:ext>
              </a:extLst>
            </p:cNvPr>
            <p:cNvSpPr/>
            <p:nvPr/>
          </p:nvSpPr>
          <p:spPr>
            <a:xfrm>
              <a:off x="11384735" y="9051224"/>
              <a:ext cx="190683" cy="190683"/>
            </a:xfrm>
            <a:custGeom>
              <a:avLst/>
              <a:gdLst>
                <a:gd name="connsiteX0" fmla="*/ 95342 w 190683"/>
                <a:gd name="connsiteY0" fmla="*/ 190684 h 190683"/>
                <a:gd name="connsiteX1" fmla="*/ 0 w 190683"/>
                <a:gd name="connsiteY1" fmla="*/ 95342 h 190683"/>
                <a:gd name="connsiteX2" fmla="*/ 95342 w 190683"/>
                <a:gd name="connsiteY2" fmla="*/ 0 h 190683"/>
                <a:gd name="connsiteX3" fmla="*/ 190684 w 190683"/>
                <a:gd name="connsiteY3" fmla="*/ 95342 h 190683"/>
                <a:gd name="connsiteX4" fmla="*/ 95342 w 190683"/>
                <a:gd name="connsiteY4" fmla="*/ 190684 h 190683"/>
                <a:gd name="connsiteX5" fmla="*/ 95342 w 190683"/>
                <a:gd name="connsiteY5" fmla="*/ 34474 h 190683"/>
                <a:gd name="connsiteX6" fmla="*/ 34474 w 190683"/>
                <a:gd name="connsiteY6" fmla="*/ 95342 h 190683"/>
                <a:gd name="connsiteX7" fmla="*/ 95342 w 190683"/>
                <a:gd name="connsiteY7" fmla="*/ 156210 h 190683"/>
                <a:gd name="connsiteX8" fmla="*/ 156210 w 190683"/>
                <a:gd name="connsiteY8" fmla="*/ 95342 h 190683"/>
                <a:gd name="connsiteX9" fmla="*/ 95342 w 190683"/>
                <a:gd name="connsiteY9" fmla="*/ 34474 h 19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683" h="190683">
                  <a:moveTo>
                    <a:pt x="95342" y="190684"/>
                  </a:moveTo>
                  <a:cubicBezTo>
                    <a:pt x="43092" y="190684"/>
                    <a:pt x="0" y="148130"/>
                    <a:pt x="0" y="95342"/>
                  </a:cubicBezTo>
                  <a:cubicBezTo>
                    <a:pt x="0" y="42554"/>
                    <a:pt x="42554" y="0"/>
                    <a:pt x="95342" y="0"/>
                  </a:cubicBezTo>
                  <a:cubicBezTo>
                    <a:pt x="148130" y="0"/>
                    <a:pt x="190684" y="42554"/>
                    <a:pt x="190684" y="95342"/>
                  </a:cubicBezTo>
                  <a:cubicBezTo>
                    <a:pt x="190684" y="148130"/>
                    <a:pt x="148130" y="190684"/>
                    <a:pt x="95342" y="190684"/>
                  </a:cubicBezTo>
                  <a:close/>
                  <a:moveTo>
                    <a:pt x="95342" y="34474"/>
                  </a:moveTo>
                  <a:cubicBezTo>
                    <a:pt x="61407" y="34474"/>
                    <a:pt x="34474" y="61945"/>
                    <a:pt x="34474" y="95342"/>
                  </a:cubicBezTo>
                  <a:cubicBezTo>
                    <a:pt x="34474" y="128739"/>
                    <a:pt x="61945" y="156210"/>
                    <a:pt x="95342" y="156210"/>
                  </a:cubicBezTo>
                  <a:cubicBezTo>
                    <a:pt x="128739" y="156210"/>
                    <a:pt x="156210" y="128739"/>
                    <a:pt x="156210" y="95342"/>
                  </a:cubicBezTo>
                  <a:cubicBezTo>
                    <a:pt x="156210" y="61945"/>
                    <a:pt x="128739" y="34474"/>
                    <a:pt x="9534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44230BC8-041A-94FE-DCDD-899C10DD0378}"/>
                </a:ext>
              </a:extLst>
            </p:cNvPr>
            <p:cNvSpPr/>
            <p:nvPr/>
          </p:nvSpPr>
          <p:spPr>
            <a:xfrm>
              <a:off x="11769335" y="9051224"/>
              <a:ext cx="190683" cy="190683"/>
            </a:xfrm>
            <a:custGeom>
              <a:avLst/>
              <a:gdLst>
                <a:gd name="connsiteX0" fmla="*/ 95342 w 190683"/>
                <a:gd name="connsiteY0" fmla="*/ 190684 h 190683"/>
                <a:gd name="connsiteX1" fmla="*/ 0 w 190683"/>
                <a:gd name="connsiteY1" fmla="*/ 95342 h 190683"/>
                <a:gd name="connsiteX2" fmla="*/ 95342 w 190683"/>
                <a:gd name="connsiteY2" fmla="*/ 0 h 190683"/>
                <a:gd name="connsiteX3" fmla="*/ 190684 w 190683"/>
                <a:gd name="connsiteY3" fmla="*/ 95342 h 190683"/>
                <a:gd name="connsiteX4" fmla="*/ 95342 w 190683"/>
                <a:gd name="connsiteY4" fmla="*/ 190684 h 190683"/>
                <a:gd name="connsiteX5" fmla="*/ 95342 w 190683"/>
                <a:gd name="connsiteY5" fmla="*/ 34474 h 190683"/>
                <a:gd name="connsiteX6" fmla="*/ 34474 w 190683"/>
                <a:gd name="connsiteY6" fmla="*/ 95342 h 190683"/>
                <a:gd name="connsiteX7" fmla="*/ 95342 w 190683"/>
                <a:gd name="connsiteY7" fmla="*/ 156210 h 190683"/>
                <a:gd name="connsiteX8" fmla="*/ 156210 w 190683"/>
                <a:gd name="connsiteY8" fmla="*/ 95342 h 190683"/>
                <a:gd name="connsiteX9" fmla="*/ 95342 w 190683"/>
                <a:gd name="connsiteY9" fmla="*/ 34474 h 19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683" h="190683">
                  <a:moveTo>
                    <a:pt x="95342" y="190684"/>
                  </a:moveTo>
                  <a:cubicBezTo>
                    <a:pt x="43092" y="190684"/>
                    <a:pt x="0" y="148130"/>
                    <a:pt x="0" y="95342"/>
                  </a:cubicBezTo>
                  <a:cubicBezTo>
                    <a:pt x="0" y="42554"/>
                    <a:pt x="42554" y="0"/>
                    <a:pt x="95342" y="0"/>
                  </a:cubicBezTo>
                  <a:cubicBezTo>
                    <a:pt x="148130" y="0"/>
                    <a:pt x="190684" y="42554"/>
                    <a:pt x="190684" y="95342"/>
                  </a:cubicBezTo>
                  <a:cubicBezTo>
                    <a:pt x="190684" y="148130"/>
                    <a:pt x="148130" y="190684"/>
                    <a:pt x="95342" y="190684"/>
                  </a:cubicBezTo>
                  <a:close/>
                  <a:moveTo>
                    <a:pt x="95342" y="34474"/>
                  </a:moveTo>
                  <a:cubicBezTo>
                    <a:pt x="61407" y="34474"/>
                    <a:pt x="34474" y="61945"/>
                    <a:pt x="34474" y="95342"/>
                  </a:cubicBezTo>
                  <a:cubicBezTo>
                    <a:pt x="34474" y="128739"/>
                    <a:pt x="61945" y="156210"/>
                    <a:pt x="95342" y="156210"/>
                  </a:cubicBezTo>
                  <a:cubicBezTo>
                    <a:pt x="128739" y="156210"/>
                    <a:pt x="156210" y="128739"/>
                    <a:pt x="156210" y="95342"/>
                  </a:cubicBezTo>
                  <a:cubicBezTo>
                    <a:pt x="156210" y="61945"/>
                    <a:pt x="128739" y="34474"/>
                    <a:pt x="9534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8A7C0137-F959-44C4-3D84-0DB91CDE0DE9}"/>
                </a:ext>
              </a:extLst>
            </p:cNvPr>
            <p:cNvSpPr/>
            <p:nvPr/>
          </p:nvSpPr>
          <p:spPr>
            <a:xfrm>
              <a:off x="11540945" y="9129329"/>
              <a:ext cx="260709" cy="34473"/>
            </a:xfrm>
            <a:custGeom>
              <a:avLst/>
              <a:gdLst>
                <a:gd name="connsiteX0" fmla="*/ 243472 w 260709"/>
                <a:gd name="connsiteY0" fmla="*/ 34474 h 34473"/>
                <a:gd name="connsiteX1" fmla="*/ 17237 w 260709"/>
                <a:gd name="connsiteY1" fmla="*/ 34474 h 34473"/>
                <a:gd name="connsiteX2" fmla="*/ 0 w 260709"/>
                <a:gd name="connsiteY2" fmla="*/ 17237 h 34473"/>
                <a:gd name="connsiteX3" fmla="*/ 17237 w 260709"/>
                <a:gd name="connsiteY3" fmla="*/ 0 h 34473"/>
                <a:gd name="connsiteX4" fmla="*/ 243472 w 260709"/>
                <a:gd name="connsiteY4" fmla="*/ 0 h 34473"/>
                <a:gd name="connsiteX5" fmla="*/ 260709 w 260709"/>
                <a:gd name="connsiteY5" fmla="*/ 17237 h 34473"/>
                <a:gd name="connsiteX6" fmla="*/ 243472 w 260709"/>
                <a:gd name="connsiteY6" fmla="*/ 34474 h 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709" h="34473">
                  <a:moveTo>
                    <a:pt x="243472" y="34474"/>
                  </a:moveTo>
                  <a:lnTo>
                    <a:pt x="17237" y="34474"/>
                  </a:lnTo>
                  <a:cubicBezTo>
                    <a:pt x="8080" y="34474"/>
                    <a:pt x="0" y="26933"/>
                    <a:pt x="0" y="17237"/>
                  </a:cubicBezTo>
                  <a:cubicBezTo>
                    <a:pt x="0" y="7541"/>
                    <a:pt x="7541" y="0"/>
                    <a:pt x="17237" y="0"/>
                  </a:cubicBezTo>
                  <a:lnTo>
                    <a:pt x="243472" y="0"/>
                  </a:lnTo>
                  <a:cubicBezTo>
                    <a:pt x="252629" y="0"/>
                    <a:pt x="260709" y="7541"/>
                    <a:pt x="260709" y="17237"/>
                  </a:cubicBezTo>
                  <a:cubicBezTo>
                    <a:pt x="260709" y="26933"/>
                    <a:pt x="253168" y="34474"/>
                    <a:pt x="24347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AEB5CC70-DA4E-AF9F-1C27-F3F183F1935F}"/>
                </a:ext>
              </a:extLst>
            </p:cNvPr>
            <p:cNvSpPr/>
            <p:nvPr/>
          </p:nvSpPr>
          <p:spPr>
            <a:xfrm>
              <a:off x="11384735" y="9270995"/>
              <a:ext cx="190683" cy="190683"/>
            </a:xfrm>
            <a:custGeom>
              <a:avLst/>
              <a:gdLst>
                <a:gd name="connsiteX0" fmla="*/ 95342 w 190683"/>
                <a:gd name="connsiteY0" fmla="*/ 190684 h 190683"/>
                <a:gd name="connsiteX1" fmla="*/ 0 w 190683"/>
                <a:gd name="connsiteY1" fmla="*/ 95342 h 190683"/>
                <a:gd name="connsiteX2" fmla="*/ 95342 w 190683"/>
                <a:gd name="connsiteY2" fmla="*/ 0 h 190683"/>
                <a:gd name="connsiteX3" fmla="*/ 190684 w 190683"/>
                <a:gd name="connsiteY3" fmla="*/ 95342 h 190683"/>
                <a:gd name="connsiteX4" fmla="*/ 95342 w 190683"/>
                <a:gd name="connsiteY4" fmla="*/ 190684 h 190683"/>
                <a:gd name="connsiteX5" fmla="*/ 95342 w 190683"/>
                <a:gd name="connsiteY5" fmla="*/ 34474 h 190683"/>
                <a:gd name="connsiteX6" fmla="*/ 34474 w 190683"/>
                <a:gd name="connsiteY6" fmla="*/ 95881 h 190683"/>
                <a:gd name="connsiteX7" fmla="*/ 95342 w 190683"/>
                <a:gd name="connsiteY7" fmla="*/ 156749 h 190683"/>
                <a:gd name="connsiteX8" fmla="*/ 156210 w 190683"/>
                <a:gd name="connsiteY8" fmla="*/ 95881 h 190683"/>
                <a:gd name="connsiteX9" fmla="*/ 95342 w 190683"/>
                <a:gd name="connsiteY9" fmla="*/ 34474 h 19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683" h="190683">
                  <a:moveTo>
                    <a:pt x="95342" y="190684"/>
                  </a:moveTo>
                  <a:cubicBezTo>
                    <a:pt x="43092" y="190684"/>
                    <a:pt x="0" y="148130"/>
                    <a:pt x="0" y="95342"/>
                  </a:cubicBezTo>
                  <a:cubicBezTo>
                    <a:pt x="0" y="42554"/>
                    <a:pt x="42554" y="0"/>
                    <a:pt x="95342" y="0"/>
                  </a:cubicBezTo>
                  <a:cubicBezTo>
                    <a:pt x="148130" y="0"/>
                    <a:pt x="190684" y="42554"/>
                    <a:pt x="190684" y="95342"/>
                  </a:cubicBezTo>
                  <a:cubicBezTo>
                    <a:pt x="190684" y="148130"/>
                    <a:pt x="148130" y="190684"/>
                    <a:pt x="95342" y="190684"/>
                  </a:cubicBezTo>
                  <a:close/>
                  <a:moveTo>
                    <a:pt x="95342" y="34474"/>
                  </a:moveTo>
                  <a:cubicBezTo>
                    <a:pt x="61407" y="34474"/>
                    <a:pt x="34474" y="61945"/>
                    <a:pt x="34474" y="95881"/>
                  </a:cubicBezTo>
                  <a:cubicBezTo>
                    <a:pt x="34474" y="129816"/>
                    <a:pt x="61945" y="156749"/>
                    <a:pt x="95342" y="156749"/>
                  </a:cubicBezTo>
                  <a:cubicBezTo>
                    <a:pt x="128739" y="156749"/>
                    <a:pt x="156210" y="129277"/>
                    <a:pt x="156210" y="95881"/>
                  </a:cubicBezTo>
                  <a:cubicBezTo>
                    <a:pt x="156210" y="62484"/>
                    <a:pt x="128739" y="34474"/>
                    <a:pt x="9534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C1C012A6-2664-43F1-367A-73BB844DA190}"/>
                </a:ext>
              </a:extLst>
            </p:cNvPr>
            <p:cNvSpPr/>
            <p:nvPr/>
          </p:nvSpPr>
          <p:spPr>
            <a:xfrm>
              <a:off x="11769335" y="9270995"/>
              <a:ext cx="190683" cy="190683"/>
            </a:xfrm>
            <a:custGeom>
              <a:avLst/>
              <a:gdLst>
                <a:gd name="connsiteX0" fmla="*/ 95342 w 190683"/>
                <a:gd name="connsiteY0" fmla="*/ 190684 h 190683"/>
                <a:gd name="connsiteX1" fmla="*/ 0 w 190683"/>
                <a:gd name="connsiteY1" fmla="*/ 95342 h 190683"/>
                <a:gd name="connsiteX2" fmla="*/ 95342 w 190683"/>
                <a:gd name="connsiteY2" fmla="*/ 0 h 190683"/>
                <a:gd name="connsiteX3" fmla="*/ 190684 w 190683"/>
                <a:gd name="connsiteY3" fmla="*/ 95342 h 190683"/>
                <a:gd name="connsiteX4" fmla="*/ 95342 w 190683"/>
                <a:gd name="connsiteY4" fmla="*/ 190684 h 190683"/>
                <a:gd name="connsiteX5" fmla="*/ 95342 w 190683"/>
                <a:gd name="connsiteY5" fmla="*/ 34474 h 190683"/>
                <a:gd name="connsiteX6" fmla="*/ 34474 w 190683"/>
                <a:gd name="connsiteY6" fmla="*/ 95881 h 190683"/>
                <a:gd name="connsiteX7" fmla="*/ 95342 w 190683"/>
                <a:gd name="connsiteY7" fmla="*/ 156749 h 190683"/>
                <a:gd name="connsiteX8" fmla="*/ 156210 w 190683"/>
                <a:gd name="connsiteY8" fmla="*/ 95881 h 190683"/>
                <a:gd name="connsiteX9" fmla="*/ 95342 w 190683"/>
                <a:gd name="connsiteY9" fmla="*/ 34474 h 19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683" h="190683">
                  <a:moveTo>
                    <a:pt x="95342" y="190684"/>
                  </a:moveTo>
                  <a:cubicBezTo>
                    <a:pt x="43092" y="190684"/>
                    <a:pt x="0" y="148130"/>
                    <a:pt x="0" y="95342"/>
                  </a:cubicBezTo>
                  <a:cubicBezTo>
                    <a:pt x="0" y="42554"/>
                    <a:pt x="42554" y="0"/>
                    <a:pt x="95342" y="0"/>
                  </a:cubicBezTo>
                  <a:cubicBezTo>
                    <a:pt x="148130" y="0"/>
                    <a:pt x="190684" y="42554"/>
                    <a:pt x="190684" y="95342"/>
                  </a:cubicBezTo>
                  <a:cubicBezTo>
                    <a:pt x="190684" y="148130"/>
                    <a:pt x="148130" y="190684"/>
                    <a:pt x="95342" y="190684"/>
                  </a:cubicBezTo>
                  <a:close/>
                  <a:moveTo>
                    <a:pt x="95342" y="34474"/>
                  </a:moveTo>
                  <a:cubicBezTo>
                    <a:pt x="61407" y="34474"/>
                    <a:pt x="34474" y="61945"/>
                    <a:pt x="34474" y="95881"/>
                  </a:cubicBezTo>
                  <a:cubicBezTo>
                    <a:pt x="34474" y="129816"/>
                    <a:pt x="61945" y="156749"/>
                    <a:pt x="95342" y="156749"/>
                  </a:cubicBezTo>
                  <a:cubicBezTo>
                    <a:pt x="128739" y="156749"/>
                    <a:pt x="156210" y="129277"/>
                    <a:pt x="156210" y="95881"/>
                  </a:cubicBezTo>
                  <a:cubicBezTo>
                    <a:pt x="156210" y="62484"/>
                    <a:pt x="128739" y="34474"/>
                    <a:pt x="9534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AE67C4C4-84BE-38FA-C2BF-5A8FFF379DF9}"/>
                </a:ext>
              </a:extLst>
            </p:cNvPr>
            <p:cNvSpPr/>
            <p:nvPr/>
          </p:nvSpPr>
          <p:spPr>
            <a:xfrm>
              <a:off x="11540945" y="9349100"/>
              <a:ext cx="260709" cy="34473"/>
            </a:xfrm>
            <a:custGeom>
              <a:avLst/>
              <a:gdLst>
                <a:gd name="connsiteX0" fmla="*/ 243472 w 260709"/>
                <a:gd name="connsiteY0" fmla="*/ 34474 h 34473"/>
                <a:gd name="connsiteX1" fmla="*/ 17237 w 260709"/>
                <a:gd name="connsiteY1" fmla="*/ 34474 h 34473"/>
                <a:gd name="connsiteX2" fmla="*/ 0 w 260709"/>
                <a:gd name="connsiteY2" fmla="*/ 17237 h 34473"/>
                <a:gd name="connsiteX3" fmla="*/ 17237 w 260709"/>
                <a:gd name="connsiteY3" fmla="*/ 0 h 34473"/>
                <a:gd name="connsiteX4" fmla="*/ 243472 w 260709"/>
                <a:gd name="connsiteY4" fmla="*/ 0 h 34473"/>
                <a:gd name="connsiteX5" fmla="*/ 260709 w 260709"/>
                <a:gd name="connsiteY5" fmla="*/ 17237 h 34473"/>
                <a:gd name="connsiteX6" fmla="*/ 243472 w 260709"/>
                <a:gd name="connsiteY6" fmla="*/ 34474 h 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709" h="34473">
                  <a:moveTo>
                    <a:pt x="243472" y="34474"/>
                  </a:moveTo>
                  <a:lnTo>
                    <a:pt x="17237" y="34474"/>
                  </a:lnTo>
                  <a:cubicBezTo>
                    <a:pt x="8080" y="34474"/>
                    <a:pt x="0" y="26933"/>
                    <a:pt x="0" y="17237"/>
                  </a:cubicBezTo>
                  <a:cubicBezTo>
                    <a:pt x="0" y="7541"/>
                    <a:pt x="7541" y="0"/>
                    <a:pt x="17237" y="0"/>
                  </a:cubicBezTo>
                  <a:lnTo>
                    <a:pt x="243472" y="0"/>
                  </a:lnTo>
                  <a:cubicBezTo>
                    <a:pt x="252629" y="0"/>
                    <a:pt x="260709" y="7541"/>
                    <a:pt x="260709" y="17237"/>
                  </a:cubicBezTo>
                  <a:cubicBezTo>
                    <a:pt x="260709" y="26933"/>
                    <a:pt x="253168" y="34474"/>
                    <a:pt x="24347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50E24C37-E88A-88BE-781C-B4EAB97EBB2E}"/>
                </a:ext>
              </a:extLst>
            </p:cNvPr>
            <p:cNvSpPr/>
            <p:nvPr/>
          </p:nvSpPr>
          <p:spPr>
            <a:xfrm>
              <a:off x="11384735" y="9490766"/>
              <a:ext cx="190683" cy="190683"/>
            </a:xfrm>
            <a:custGeom>
              <a:avLst/>
              <a:gdLst>
                <a:gd name="connsiteX0" fmla="*/ 95342 w 190683"/>
                <a:gd name="connsiteY0" fmla="*/ 190684 h 190683"/>
                <a:gd name="connsiteX1" fmla="*/ 0 w 190683"/>
                <a:gd name="connsiteY1" fmla="*/ 95342 h 190683"/>
                <a:gd name="connsiteX2" fmla="*/ 95342 w 190683"/>
                <a:gd name="connsiteY2" fmla="*/ 0 h 190683"/>
                <a:gd name="connsiteX3" fmla="*/ 190684 w 190683"/>
                <a:gd name="connsiteY3" fmla="*/ 95342 h 190683"/>
                <a:gd name="connsiteX4" fmla="*/ 95342 w 190683"/>
                <a:gd name="connsiteY4" fmla="*/ 190684 h 190683"/>
                <a:gd name="connsiteX5" fmla="*/ 95342 w 190683"/>
                <a:gd name="connsiteY5" fmla="*/ 34474 h 190683"/>
                <a:gd name="connsiteX6" fmla="*/ 34474 w 190683"/>
                <a:gd name="connsiteY6" fmla="*/ 95342 h 190683"/>
                <a:gd name="connsiteX7" fmla="*/ 95342 w 190683"/>
                <a:gd name="connsiteY7" fmla="*/ 156210 h 190683"/>
                <a:gd name="connsiteX8" fmla="*/ 156210 w 190683"/>
                <a:gd name="connsiteY8" fmla="*/ 95342 h 190683"/>
                <a:gd name="connsiteX9" fmla="*/ 95342 w 190683"/>
                <a:gd name="connsiteY9" fmla="*/ 34474 h 19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683" h="190683">
                  <a:moveTo>
                    <a:pt x="95342" y="190684"/>
                  </a:moveTo>
                  <a:cubicBezTo>
                    <a:pt x="43092" y="190684"/>
                    <a:pt x="0" y="148130"/>
                    <a:pt x="0" y="95342"/>
                  </a:cubicBezTo>
                  <a:cubicBezTo>
                    <a:pt x="0" y="42554"/>
                    <a:pt x="42554" y="0"/>
                    <a:pt x="95342" y="0"/>
                  </a:cubicBezTo>
                  <a:cubicBezTo>
                    <a:pt x="148130" y="0"/>
                    <a:pt x="190684" y="42554"/>
                    <a:pt x="190684" y="95342"/>
                  </a:cubicBezTo>
                  <a:cubicBezTo>
                    <a:pt x="190684" y="148130"/>
                    <a:pt x="148130" y="190684"/>
                    <a:pt x="95342" y="190684"/>
                  </a:cubicBezTo>
                  <a:close/>
                  <a:moveTo>
                    <a:pt x="95342" y="34474"/>
                  </a:moveTo>
                  <a:cubicBezTo>
                    <a:pt x="61407" y="34474"/>
                    <a:pt x="34474" y="61945"/>
                    <a:pt x="34474" y="95342"/>
                  </a:cubicBezTo>
                  <a:cubicBezTo>
                    <a:pt x="34474" y="128739"/>
                    <a:pt x="61945" y="156210"/>
                    <a:pt x="95342" y="156210"/>
                  </a:cubicBezTo>
                  <a:cubicBezTo>
                    <a:pt x="128739" y="156210"/>
                    <a:pt x="156210" y="128739"/>
                    <a:pt x="156210" y="95342"/>
                  </a:cubicBezTo>
                  <a:cubicBezTo>
                    <a:pt x="156210" y="61945"/>
                    <a:pt x="128739" y="34474"/>
                    <a:pt x="9534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43E78F1A-458D-20A1-6ACC-AD4CAA51DB27}"/>
                </a:ext>
              </a:extLst>
            </p:cNvPr>
            <p:cNvSpPr/>
            <p:nvPr/>
          </p:nvSpPr>
          <p:spPr>
            <a:xfrm>
              <a:off x="11769335" y="9490766"/>
              <a:ext cx="190683" cy="190683"/>
            </a:xfrm>
            <a:custGeom>
              <a:avLst/>
              <a:gdLst>
                <a:gd name="connsiteX0" fmla="*/ 95342 w 190683"/>
                <a:gd name="connsiteY0" fmla="*/ 190684 h 190683"/>
                <a:gd name="connsiteX1" fmla="*/ 0 w 190683"/>
                <a:gd name="connsiteY1" fmla="*/ 95342 h 190683"/>
                <a:gd name="connsiteX2" fmla="*/ 95342 w 190683"/>
                <a:gd name="connsiteY2" fmla="*/ 0 h 190683"/>
                <a:gd name="connsiteX3" fmla="*/ 190684 w 190683"/>
                <a:gd name="connsiteY3" fmla="*/ 95342 h 190683"/>
                <a:gd name="connsiteX4" fmla="*/ 95342 w 190683"/>
                <a:gd name="connsiteY4" fmla="*/ 190684 h 190683"/>
                <a:gd name="connsiteX5" fmla="*/ 95342 w 190683"/>
                <a:gd name="connsiteY5" fmla="*/ 34474 h 190683"/>
                <a:gd name="connsiteX6" fmla="*/ 34474 w 190683"/>
                <a:gd name="connsiteY6" fmla="*/ 95342 h 190683"/>
                <a:gd name="connsiteX7" fmla="*/ 95342 w 190683"/>
                <a:gd name="connsiteY7" fmla="*/ 156210 h 190683"/>
                <a:gd name="connsiteX8" fmla="*/ 156210 w 190683"/>
                <a:gd name="connsiteY8" fmla="*/ 95342 h 190683"/>
                <a:gd name="connsiteX9" fmla="*/ 95342 w 190683"/>
                <a:gd name="connsiteY9" fmla="*/ 34474 h 19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683" h="190683">
                  <a:moveTo>
                    <a:pt x="95342" y="190684"/>
                  </a:moveTo>
                  <a:cubicBezTo>
                    <a:pt x="43092" y="190684"/>
                    <a:pt x="0" y="148130"/>
                    <a:pt x="0" y="95342"/>
                  </a:cubicBezTo>
                  <a:cubicBezTo>
                    <a:pt x="0" y="42554"/>
                    <a:pt x="42554" y="0"/>
                    <a:pt x="95342" y="0"/>
                  </a:cubicBezTo>
                  <a:cubicBezTo>
                    <a:pt x="148130" y="0"/>
                    <a:pt x="190684" y="42554"/>
                    <a:pt x="190684" y="95342"/>
                  </a:cubicBezTo>
                  <a:cubicBezTo>
                    <a:pt x="190684" y="148130"/>
                    <a:pt x="148130" y="190684"/>
                    <a:pt x="95342" y="190684"/>
                  </a:cubicBezTo>
                  <a:close/>
                  <a:moveTo>
                    <a:pt x="95342" y="34474"/>
                  </a:moveTo>
                  <a:cubicBezTo>
                    <a:pt x="61407" y="34474"/>
                    <a:pt x="34474" y="61945"/>
                    <a:pt x="34474" y="95342"/>
                  </a:cubicBezTo>
                  <a:cubicBezTo>
                    <a:pt x="34474" y="128739"/>
                    <a:pt x="61945" y="156210"/>
                    <a:pt x="95342" y="156210"/>
                  </a:cubicBezTo>
                  <a:cubicBezTo>
                    <a:pt x="128739" y="156210"/>
                    <a:pt x="156210" y="128739"/>
                    <a:pt x="156210" y="95342"/>
                  </a:cubicBezTo>
                  <a:cubicBezTo>
                    <a:pt x="156210" y="61945"/>
                    <a:pt x="128739" y="34474"/>
                    <a:pt x="9534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90340463-3C83-4B54-1366-9CAF440458BE}"/>
                </a:ext>
              </a:extLst>
            </p:cNvPr>
            <p:cNvSpPr/>
            <p:nvPr/>
          </p:nvSpPr>
          <p:spPr>
            <a:xfrm>
              <a:off x="11540945" y="9568871"/>
              <a:ext cx="260709" cy="34473"/>
            </a:xfrm>
            <a:custGeom>
              <a:avLst/>
              <a:gdLst>
                <a:gd name="connsiteX0" fmla="*/ 243472 w 260709"/>
                <a:gd name="connsiteY0" fmla="*/ 34474 h 34473"/>
                <a:gd name="connsiteX1" fmla="*/ 17237 w 260709"/>
                <a:gd name="connsiteY1" fmla="*/ 34474 h 34473"/>
                <a:gd name="connsiteX2" fmla="*/ 0 w 260709"/>
                <a:gd name="connsiteY2" fmla="*/ 17237 h 34473"/>
                <a:gd name="connsiteX3" fmla="*/ 17237 w 260709"/>
                <a:gd name="connsiteY3" fmla="*/ 0 h 34473"/>
                <a:gd name="connsiteX4" fmla="*/ 243472 w 260709"/>
                <a:gd name="connsiteY4" fmla="*/ 0 h 34473"/>
                <a:gd name="connsiteX5" fmla="*/ 260709 w 260709"/>
                <a:gd name="connsiteY5" fmla="*/ 17237 h 34473"/>
                <a:gd name="connsiteX6" fmla="*/ 243472 w 260709"/>
                <a:gd name="connsiteY6" fmla="*/ 34474 h 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709" h="34473">
                  <a:moveTo>
                    <a:pt x="243472" y="34474"/>
                  </a:moveTo>
                  <a:lnTo>
                    <a:pt x="17237" y="34474"/>
                  </a:lnTo>
                  <a:cubicBezTo>
                    <a:pt x="8080" y="34474"/>
                    <a:pt x="0" y="26933"/>
                    <a:pt x="0" y="17237"/>
                  </a:cubicBezTo>
                  <a:cubicBezTo>
                    <a:pt x="0" y="7541"/>
                    <a:pt x="7541" y="0"/>
                    <a:pt x="17237" y="0"/>
                  </a:cubicBezTo>
                  <a:lnTo>
                    <a:pt x="243472" y="0"/>
                  </a:lnTo>
                  <a:cubicBezTo>
                    <a:pt x="252629" y="0"/>
                    <a:pt x="260709" y="7541"/>
                    <a:pt x="260709" y="17237"/>
                  </a:cubicBezTo>
                  <a:cubicBezTo>
                    <a:pt x="260709" y="26933"/>
                    <a:pt x="253168" y="34474"/>
                    <a:pt x="243472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8" name="Freeform 227">
            <a:extLst>
              <a:ext uri="{FF2B5EF4-FFF2-40B4-BE49-F238E27FC236}">
                <a16:creationId xmlns:a16="http://schemas.microsoft.com/office/drawing/2014/main" id="{D637AF96-5661-1FFF-145A-8FF386A85815}"/>
              </a:ext>
            </a:extLst>
          </p:cNvPr>
          <p:cNvSpPr/>
          <p:nvPr/>
        </p:nvSpPr>
        <p:spPr>
          <a:xfrm flipH="1">
            <a:off x="16996060" y="855027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accent1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29" name="Picture Placeholder 90">
            <a:extLst>
              <a:ext uri="{FF2B5EF4-FFF2-40B4-BE49-F238E27FC236}">
                <a16:creationId xmlns:a16="http://schemas.microsoft.com/office/drawing/2014/main" id="{AA11E8C3-F60B-7EEC-344B-3B4EF1662C03}"/>
              </a:ext>
            </a:extLst>
          </p:cNvPr>
          <p:cNvGrpSpPr/>
          <p:nvPr/>
        </p:nvGrpSpPr>
        <p:grpSpPr>
          <a:xfrm flipH="1">
            <a:off x="17340261" y="8909134"/>
            <a:ext cx="849997" cy="849997"/>
            <a:chOff x="17342414" y="8833068"/>
            <a:chExt cx="849997" cy="849997"/>
          </a:xfrm>
          <a:solidFill>
            <a:srgbClr val="FFFFFF"/>
          </a:solidFill>
        </p:grpSpPr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FC465280-6935-CF8E-9D1A-DC298E96EFF9}"/>
                </a:ext>
              </a:extLst>
            </p:cNvPr>
            <p:cNvSpPr/>
            <p:nvPr/>
          </p:nvSpPr>
          <p:spPr>
            <a:xfrm>
              <a:off x="17559357" y="9048396"/>
              <a:ext cx="417929" cy="417592"/>
            </a:xfrm>
            <a:custGeom>
              <a:avLst/>
              <a:gdLst>
                <a:gd name="connsiteX0" fmla="*/ 208594 w 417929"/>
                <a:gd name="connsiteY0" fmla="*/ 417592 h 417592"/>
                <a:gd name="connsiteX1" fmla="*/ 61003 w 417929"/>
                <a:gd name="connsiteY1" fmla="*/ 356724 h 417592"/>
                <a:gd name="connsiteX2" fmla="*/ 61003 w 417929"/>
                <a:gd name="connsiteY2" fmla="*/ 61003 h 417592"/>
                <a:gd name="connsiteX3" fmla="*/ 356724 w 417929"/>
                <a:gd name="connsiteY3" fmla="*/ 61003 h 417592"/>
                <a:gd name="connsiteX4" fmla="*/ 356724 w 417929"/>
                <a:gd name="connsiteY4" fmla="*/ 356724 h 417592"/>
                <a:gd name="connsiteX5" fmla="*/ 209133 w 417929"/>
                <a:gd name="connsiteY5" fmla="*/ 417592 h 417592"/>
                <a:gd name="connsiteX6" fmla="*/ 208594 w 417929"/>
                <a:gd name="connsiteY6" fmla="*/ 33531 h 417592"/>
                <a:gd name="connsiteX7" fmla="*/ 84704 w 417929"/>
                <a:gd name="connsiteY7" fmla="*/ 84704 h 417592"/>
                <a:gd name="connsiteX8" fmla="*/ 84704 w 417929"/>
                <a:gd name="connsiteY8" fmla="*/ 331946 h 417592"/>
                <a:gd name="connsiteX9" fmla="*/ 331946 w 417929"/>
                <a:gd name="connsiteY9" fmla="*/ 331946 h 417592"/>
                <a:gd name="connsiteX10" fmla="*/ 331946 w 417929"/>
                <a:gd name="connsiteY10" fmla="*/ 84704 h 417592"/>
                <a:gd name="connsiteX11" fmla="*/ 208056 w 417929"/>
                <a:gd name="connsiteY11" fmla="*/ 33531 h 41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929" h="417592">
                  <a:moveTo>
                    <a:pt x="208594" y="417592"/>
                  </a:moveTo>
                  <a:cubicBezTo>
                    <a:pt x="155267" y="417592"/>
                    <a:pt x="101402" y="397124"/>
                    <a:pt x="61003" y="356724"/>
                  </a:cubicBezTo>
                  <a:cubicBezTo>
                    <a:pt x="-20334" y="275387"/>
                    <a:pt x="-20334" y="142878"/>
                    <a:pt x="61003" y="61003"/>
                  </a:cubicBezTo>
                  <a:cubicBezTo>
                    <a:pt x="142340" y="-20334"/>
                    <a:pt x="274849" y="-20334"/>
                    <a:pt x="356724" y="61003"/>
                  </a:cubicBezTo>
                  <a:cubicBezTo>
                    <a:pt x="438600" y="142340"/>
                    <a:pt x="438061" y="274849"/>
                    <a:pt x="356724" y="356724"/>
                  </a:cubicBezTo>
                  <a:cubicBezTo>
                    <a:pt x="315787" y="397662"/>
                    <a:pt x="262460" y="417592"/>
                    <a:pt x="209133" y="417592"/>
                  </a:cubicBezTo>
                  <a:close/>
                  <a:moveTo>
                    <a:pt x="208594" y="33531"/>
                  </a:moveTo>
                  <a:cubicBezTo>
                    <a:pt x="163886" y="33531"/>
                    <a:pt x="119177" y="50768"/>
                    <a:pt x="84704" y="84704"/>
                  </a:cubicBezTo>
                  <a:cubicBezTo>
                    <a:pt x="16294" y="153113"/>
                    <a:pt x="16294" y="264076"/>
                    <a:pt x="84704" y="331946"/>
                  </a:cubicBezTo>
                  <a:cubicBezTo>
                    <a:pt x="153113" y="400355"/>
                    <a:pt x="264076" y="400355"/>
                    <a:pt x="331946" y="331946"/>
                  </a:cubicBezTo>
                  <a:cubicBezTo>
                    <a:pt x="400355" y="263537"/>
                    <a:pt x="400355" y="152574"/>
                    <a:pt x="331946" y="84704"/>
                  </a:cubicBezTo>
                  <a:cubicBezTo>
                    <a:pt x="298011" y="50768"/>
                    <a:pt x="252764" y="33531"/>
                    <a:pt x="208056" y="33531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75F95536-6693-3BDB-90AE-6163CC526175}"/>
                </a:ext>
              </a:extLst>
            </p:cNvPr>
            <p:cNvSpPr/>
            <p:nvPr/>
          </p:nvSpPr>
          <p:spPr>
            <a:xfrm>
              <a:off x="17342414" y="9321494"/>
              <a:ext cx="361572" cy="361572"/>
            </a:xfrm>
            <a:custGeom>
              <a:avLst/>
              <a:gdLst>
                <a:gd name="connsiteX0" fmla="*/ 288181 w 361572"/>
                <a:gd name="connsiteY0" fmla="*/ 361572 h 361572"/>
                <a:gd name="connsiteX1" fmla="*/ 276330 w 361572"/>
                <a:gd name="connsiteY1" fmla="*/ 356724 h 361572"/>
                <a:gd name="connsiteX2" fmla="*/ 276330 w 361572"/>
                <a:gd name="connsiteY2" fmla="*/ 332485 h 361572"/>
                <a:gd name="connsiteX3" fmla="*/ 276330 w 361572"/>
                <a:gd name="connsiteY3" fmla="*/ 85242 h 361572"/>
                <a:gd name="connsiteX4" fmla="*/ 29087 w 361572"/>
                <a:gd name="connsiteY4" fmla="*/ 85242 h 361572"/>
                <a:gd name="connsiteX5" fmla="*/ 4848 w 361572"/>
                <a:gd name="connsiteY5" fmla="*/ 85242 h 361572"/>
                <a:gd name="connsiteX6" fmla="*/ 4848 w 361572"/>
                <a:gd name="connsiteY6" fmla="*/ 61003 h 361572"/>
                <a:gd name="connsiteX7" fmla="*/ 300570 w 361572"/>
                <a:gd name="connsiteY7" fmla="*/ 61003 h 361572"/>
                <a:gd name="connsiteX8" fmla="*/ 300570 w 361572"/>
                <a:gd name="connsiteY8" fmla="*/ 356724 h 361572"/>
                <a:gd name="connsiteX9" fmla="*/ 288719 w 361572"/>
                <a:gd name="connsiteY9" fmla="*/ 361572 h 361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1572" h="361572">
                  <a:moveTo>
                    <a:pt x="288181" y="361572"/>
                  </a:moveTo>
                  <a:cubicBezTo>
                    <a:pt x="283871" y="361572"/>
                    <a:pt x="279562" y="359956"/>
                    <a:pt x="276330" y="356724"/>
                  </a:cubicBezTo>
                  <a:cubicBezTo>
                    <a:pt x="269866" y="350261"/>
                    <a:pt x="269866" y="339488"/>
                    <a:pt x="276330" y="332485"/>
                  </a:cubicBezTo>
                  <a:cubicBezTo>
                    <a:pt x="344739" y="264076"/>
                    <a:pt x="344739" y="153113"/>
                    <a:pt x="276330" y="85242"/>
                  </a:cubicBezTo>
                  <a:cubicBezTo>
                    <a:pt x="207921" y="16833"/>
                    <a:pt x="96958" y="16833"/>
                    <a:pt x="29087" y="85242"/>
                  </a:cubicBezTo>
                  <a:cubicBezTo>
                    <a:pt x="22624" y="91706"/>
                    <a:pt x="11850" y="91706"/>
                    <a:pt x="4848" y="85242"/>
                  </a:cubicBezTo>
                  <a:cubicBezTo>
                    <a:pt x="-1616" y="78778"/>
                    <a:pt x="-1616" y="68005"/>
                    <a:pt x="4848" y="61003"/>
                  </a:cubicBezTo>
                  <a:cubicBezTo>
                    <a:pt x="86185" y="-20334"/>
                    <a:pt x="218694" y="-20334"/>
                    <a:pt x="300570" y="61003"/>
                  </a:cubicBezTo>
                  <a:cubicBezTo>
                    <a:pt x="381907" y="142340"/>
                    <a:pt x="381907" y="274849"/>
                    <a:pt x="300570" y="356724"/>
                  </a:cubicBezTo>
                  <a:cubicBezTo>
                    <a:pt x="297338" y="359956"/>
                    <a:pt x="293028" y="361572"/>
                    <a:pt x="288719" y="361572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31F91621-668F-BF69-E7A6-9CDFB98A7F1B}"/>
                </a:ext>
              </a:extLst>
            </p:cNvPr>
            <p:cNvSpPr/>
            <p:nvPr/>
          </p:nvSpPr>
          <p:spPr>
            <a:xfrm>
              <a:off x="17830839" y="8833068"/>
              <a:ext cx="361572" cy="361437"/>
            </a:xfrm>
            <a:custGeom>
              <a:avLst/>
              <a:gdLst>
                <a:gd name="connsiteX0" fmla="*/ 208594 w 361572"/>
                <a:gd name="connsiteY0" fmla="*/ 361438 h 361437"/>
                <a:gd name="connsiteX1" fmla="*/ 61003 w 361572"/>
                <a:gd name="connsiteY1" fmla="*/ 300570 h 361437"/>
                <a:gd name="connsiteX2" fmla="*/ 61003 w 361572"/>
                <a:gd name="connsiteY2" fmla="*/ 4848 h 361437"/>
                <a:gd name="connsiteX3" fmla="*/ 85242 w 361572"/>
                <a:gd name="connsiteY3" fmla="*/ 4848 h 361437"/>
                <a:gd name="connsiteX4" fmla="*/ 85242 w 361572"/>
                <a:gd name="connsiteY4" fmla="*/ 29087 h 361437"/>
                <a:gd name="connsiteX5" fmla="*/ 85242 w 361572"/>
                <a:gd name="connsiteY5" fmla="*/ 276330 h 361437"/>
                <a:gd name="connsiteX6" fmla="*/ 332485 w 361572"/>
                <a:gd name="connsiteY6" fmla="*/ 276330 h 361437"/>
                <a:gd name="connsiteX7" fmla="*/ 356724 w 361572"/>
                <a:gd name="connsiteY7" fmla="*/ 276330 h 361437"/>
                <a:gd name="connsiteX8" fmla="*/ 356724 w 361572"/>
                <a:gd name="connsiteY8" fmla="*/ 300570 h 361437"/>
                <a:gd name="connsiteX9" fmla="*/ 209133 w 361572"/>
                <a:gd name="connsiteY9" fmla="*/ 361438 h 36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1572" h="361437">
                  <a:moveTo>
                    <a:pt x="208594" y="361438"/>
                  </a:moveTo>
                  <a:cubicBezTo>
                    <a:pt x="155267" y="361438"/>
                    <a:pt x="101402" y="340969"/>
                    <a:pt x="61003" y="300570"/>
                  </a:cubicBezTo>
                  <a:cubicBezTo>
                    <a:pt x="-20334" y="219233"/>
                    <a:pt x="-20334" y="86724"/>
                    <a:pt x="61003" y="4848"/>
                  </a:cubicBezTo>
                  <a:cubicBezTo>
                    <a:pt x="67467" y="-1616"/>
                    <a:pt x="78240" y="-1616"/>
                    <a:pt x="85242" y="4848"/>
                  </a:cubicBezTo>
                  <a:cubicBezTo>
                    <a:pt x="92245" y="11312"/>
                    <a:pt x="91706" y="22085"/>
                    <a:pt x="85242" y="29087"/>
                  </a:cubicBezTo>
                  <a:cubicBezTo>
                    <a:pt x="16833" y="97497"/>
                    <a:pt x="16833" y="208460"/>
                    <a:pt x="85242" y="276330"/>
                  </a:cubicBezTo>
                  <a:cubicBezTo>
                    <a:pt x="153651" y="344739"/>
                    <a:pt x="264614" y="344739"/>
                    <a:pt x="332485" y="276330"/>
                  </a:cubicBezTo>
                  <a:cubicBezTo>
                    <a:pt x="338949" y="269866"/>
                    <a:pt x="349722" y="269866"/>
                    <a:pt x="356724" y="276330"/>
                  </a:cubicBezTo>
                  <a:cubicBezTo>
                    <a:pt x="363188" y="282794"/>
                    <a:pt x="363188" y="293567"/>
                    <a:pt x="356724" y="300570"/>
                  </a:cubicBezTo>
                  <a:cubicBezTo>
                    <a:pt x="315787" y="341507"/>
                    <a:pt x="262460" y="361438"/>
                    <a:pt x="209133" y="361438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3" name="Picture Placeholder 90">
              <a:extLst>
                <a:ext uri="{FF2B5EF4-FFF2-40B4-BE49-F238E27FC236}">
                  <a16:creationId xmlns:a16="http://schemas.microsoft.com/office/drawing/2014/main" id="{CFFFBFB4-7550-693E-528F-0FE7BD593CBA}"/>
                </a:ext>
              </a:extLst>
            </p:cNvPr>
            <p:cNvGrpSpPr/>
            <p:nvPr/>
          </p:nvGrpSpPr>
          <p:grpSpPr>
            <a:xfrm>
              <a:off x="17631133" y="9119429"/>
              <a:ext cx="274175" cy="274918"/>
              <a:chOff x="17631133" y="9119429"/>
              <a:chExt cx="274175" cy="274918"/>
            </a:xfrm>
            <a:solidFill>
              <a:srgbClr val="FFFFFF"/>
            </a:solidFill>
          </p:grpSpPr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ED53B814-95B6-E7C0-3319-76A4FFF74B82}"/>
                  </a:ext>
                </a:extLst>
              </p:cNvPr>
              <p:cNvSpPr/>
              <p:nvPr/>
            </p:nvSpPr>
            <p:spPr>
              <a:xfrm>
                <a:off x="17776031" y="9119429"/>
                <a:ext cx="129277" cy="129481"/>
              </a:xfrm>
              <a:custGeom>
                <a:avLst/>
                <a:gdLst>
                  <a:gd name="connsiteX0" fmla="*/ 112040 w 129277"/>
                  <a:gd name="connsiteY0" fmla="*/ 129481 h 129481"/>
                  <a:gd name="connsiteX1" fmla="*/ 100190 w 129277"/>
                  <a:gd name="connsiteY1" fmla="*/ 124633 h 129481"/>
                  <a:gd name="connsiteX2" fmla="*/ 4848 w 129277"/>
                  <a:gd name="connsiteY2" fmla="*/ 29291 h 129481"/>
                  <a:gd name="connsiteX3" fmla="*/ 4848 w 129277"/>
                  <a:gd name="connsiteY3" fmla="*/ 5052 h 129481"/>
                  <a:gd name="connsiteX4" fmla="*/ 29087 w 129277"/>
                  <a:gd name="connsiteY4" fmla="*/ 5052 h 129481"/>
                  <a:gd name="connsiteX5" fmla="*/ 124429 w 129277"/>
                  <a:gd name="connsiteY5" fmla="*/ 100394 h 129481"/>
                  <a:gd name="connsiteX6" fmla="*/ 124429 w 129277"/>
                  <a:gd name="connsiteY6" fmla="*/ 124633 h 129481"/>
                  <a:gd name="connsiteX7" fmla="*/ 112579 w 129277"/>
                  <a:gd name="connsiteY7" fmla="*/ 129481 h 129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277" h="129481">
                    <a:moveTo>
                      <a:pt x="112040" y="129481"/>
                    </a:moveTo>
                    <a:cubicBezTo>
                      <a:pt x="107731" y="129481"/>
                      <a:pt x="103422" y="127865"/>
                      <a:pt x="100190" y="124633"/>
                    </a:cubicBezTo>
                    <a:lnTo>
                      <a:pt x="4848" y="29291"/>
                    </a:lnTo>
                    <a:cubicBezTo>
                      <a:pt x="-1616" y="22828"/>
                      <a:pt x="-1616" y="12054"/>
                      <a:pt x="4848" y="5052"/>
                    </a:cubicBezTo>
                    <a:cubicBezTo>
                      <a:pt x="11312" y="-1951"/>
                      <a:pt x="22085" y="-1412"/>
                      <a:pt x="29087" y="5052"/>
                    </a:cubicBezTo>
                    <a:lnTo>
                      <a:pt x="124429" y="100394"/>
                    </a:lnTo>
                    <a:cubicBezTo>
                      <a:pt x="130893" y="106858"/>
                      <a:pt x="130893" y="117631"/>
                      <a:pt x="124429" y="124633"/>
                    </a:cubicBezTo>
                    <a:cubicBezTo>
                      <a:pt x="121197" y="127865"/>
                      <a:pt x="116888" y="129481"/>
                      <a:pt x="112579" y="129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9BD7C642-DFE0-A7A5-3E81-3C4358AD9CC5}"/>
                  </a:ext>
                </a:extLst>
              </p:cNvPr>
              <p:cNvSpPr/>
              <p:nvPr/>
            </p:nvSpPr>
            <p:spPr>
              <a:xfrm>
                <a:off x="17672609" y="9161648"/>
                <a:ext cx="190683" cy="190683"/>
              </a:xfrm>
              <a:custGeom>
                <a:avLst/>
                <a:gdLst>
                  <a:gd name="connsiteX0" fmla="*/ 173447 w 190683"/>
                  <a:gd name="connsiteY0" fmla="*/ 190684 h 190683"/>
                  <a:gd name="connsiteX1" fmla="*/ 161597 w 190683"/>
                  <a:gd name="connsiteY1" fmla="*/ 185836 h 190683"/>
                  <a:gd name="connsiteX2" fmla="*/ 4848 w 190683"/>
                  <a:gd name="connsiteY2" fmla="*/ 29087 h 190683"/>
                  <a:gd name="connsiteX3" fmla="*/ 4848 w 190683"/>
                  <a:gd name="connsiteY3" fmla="*/ 4848 h 190683"/>
                  <a:gd name="connsiteX4" fmla="*/ 29087 w 190683"/>
                  <a:gd name="connsiteY4" fmla="*/ 4848 h 190683"/>
                  <a:gd name="connsiteX5" fmla="*/ 185836 w 190683"/>
                  <a:gd name="connsiteY5" fmla="*/ 161597 h 190683"/>
                  <a:gd name="connsiteX6" fmla="*/ 185836 w 190683"/>
                  <a:gd name="connsiteY6" fmla="*/ 185836 h 190683"/>
                  <a:gd name="connsiteX7" fmla="*/ 173986 w 190683"/>
                  <a:gd name="connsiteY7" fmla="*/ 190684 h 19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683" h="190683">
                    <a:moveTo>
                      <a:pt x="173447" y="190684"/>
                    </a:moveTo>
                    <a:cubicBezTo>
                      <a:pt x="169138" y="190684"/>
                      <a:pt x="164828" y="189068"/>
                      <a:pt x="161597" y="185836"/>
                    </a:cubicBezTo>
                    <a:lnTo>
                      <a:pt x="4848" y="29087"/>
                    </a:lnTo>
                    <a:cubicBezTo>
                      <a:pt x="-1616" y="22624"/>
                      <a:pt x="-1616" y="11850"/>
                      <a:pt x="4848" y="4848"/>
                    </a:cubicBezTo>
                    <a:cubicBezTo>
                      <a:pt x="11312" y="-1616"/>
                      <a:pt x="22085" y="-1616"/>
                      <a:pt x="29087" y="4848"/>
                    </a:cubicBezTo>
                    <a:lnTo>
                      <a:pt x="185836" y="161597"/>
                    </a:lnTo>
                    <a:cubicBezTo>
                      <a:pt x="192300" y="168060"/>
                      <a:pt x="192300" y="178834"/>
                      <a:pt x="185836" y="185836"/>
                    </a:cubicBezTo>
                    <a:cubicBezTo>
                      <a:pt x="182604" y="189068"/>
                      <a:pt x="178295" y="190684"/>
                      <a:pt x="173986" y="1906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1D3B0768-F9FA-990D-8291-450CC97AD17C}"/>
                  </a:ext>
                </a:extLst>
              </p:cNvPr>
              <p:cNvSpPr/>
              <p:nvPr/>
            </p:nvSpPr>
            <p:spPr>
              <a:xfrm>
                <a:off x="17631133" y="9264866"/>
                <a:ext cx="129277" cy="129481"/>
              </a:xfrm>
              <a:custGeom>
                <a:avLst/>
                <a:gdLst>
                  <a:gd name="connsiteX0" fmla="*/ 112040 w 129277"/>
                  <a:gd name="connsiteY0" fmla="*/ 129481 h 129481"/>
                  <a:gd name="connsiteX1" fmla="*/ 100190 w 129277"/>
                  <a:gd name="connsiteY1" fmla="*/ 124633 h 129481"/>
                  <a:gd name="connsiteX2" fmla="*/ 4848 w 129277"/>
                  <a:gd name="connsiteY2" fmla="*/ 29291 h 129481"/>
                  <a:gd name="connsiteX3" fmla="*/ 4848 w 129277"/>
                  <a:gd name="connsiteY3" fmla="*/ 5052 h 129481"/>
                  <a:gd name="connsiteX4" fmla="*/ 29087 w 129277"/>
                  <a:gd name="connsiteY4" fmla="*/ 5052 h 129481"/>
                  <a:gd name="connsiteX5" fmla="*/ 124429 w 129277"/>
                  <a:gd name="connsiteY5" fmla="*/ 100394 h 129481"/>
                  <a:gd name="connsiteX6" fmla="*/ 124429 w 129277"/>
                  <a:gd name="connsiteY6" fmla="*/ 124633 h 129481"/>
                  <a:gd name="connsiteX7" fmla="*/ 112579 w 129277"/>
                  <a:gd name="connsiteY7" fmla="*/ 129481 h 129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277" h="129481">
                    <a:moveTo>
                      <a:pt x="112040" y="129481"/>
                    </a:moveTo>
                    <a:cubicBezTo>
                      <a:pt x="107731" y="129481"/>
                      <a:pt x="103422" y="127865"/>
                      <a:pt x="100190" y="124633"/>
                    </a:cubicBezTo>
                    <a:lnTo>
                      <a:pt x="4848" y="29291"/>
                    </a:lnTo>
                    <a:cubicBezTo>
                      <a:pt x="-1616" y="22828"/>
                      <a:pt x="-1616" y="12054"/>
                      <a:pt x="4848" y="5052"/>
                    </a:cubicBezTo>
                    <a:cubicBezTo>
                      <a:pt x="11312" y="-1951"/>
                      <a:pt x="22085" y="-1412"/>
                      <a:pt x="29087" y="5052"/>
                    </a:cubicBezTo>
                    <a:lnTo>
                      <a:pt x="124429" y="100394"/>
                    </a:lnTo>
                    <a:cubicBezTo>
                      <a:pt x="130893" y="106858"/>
                      <a:pt x="130893" y="117631"/>
                      <a:pt x="124429" y="124633"/>
                    </a:cubicBezTo>
                    <a:cubicBezTo>
                      <a:pt x="121197" y="127865"/>
                      <a:pt x="116888" y="129481"/>
                      <a:pt x="112579" y="129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3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20C263A2-F89D-8AE6-2518-8140F7231771}"/>
                </a:ext>
              </a:extLst>
            </p:cNvPr>
            <p:cNvSpPr/>
            <p:nvPr/>
          </p:nvSpPr>
          <p:spPr>
            <a:xfrm>
              <a:off x="17944092" y="8890166"/>
              <a:ext cx="190683" cy="190683"/>
            </a:xfrm>
            <a:custGeom>
              <a:avLst/>
              <a:gdLst>
                <a:gd name="connsiteX0" fmla="*/ 173447 w 190683"/>
                <a:gd name="connsiteY0" fmla="*/ 190684 h 190683"/>
                <a:gd name="connsiteX1" fmla="*/ 161597 w 190683"/>
                <a:gd name="connsiteY1" fmla="*/ 185836 h 190683"/>
                <a:gd name="connsiteX2" fmla="*/ 4848 w 190683"/>
                <a:gd name="connsiteY2" fmla="*/ 29087 h 190683"/>
                <a:gd name="connsiteX3" fmla="*/ 4848 w 190683"/>
                <a:gd name="connsiteY3" fmla="*/ 4848 h 190683"/>
                <a:gd name="connsiteX4" fmla="*/ 29087 w 190683"/>
                <a:gd name="connsiteY4" fmla="*/ 4848 h 190683"/>
                <a:gd name="connsiteX5" fmla="*/ 185836 w 190683"/>
                <a:gd name="connsiteY5" fmla="*/ 161597 h 190683"/>
                <a:gd name="connsiteX6" fmla="*/ 185836 w 190683"/>
                <a:gd name="connsiteY6" fmla="*/ 185836 h 190683"/>
                <a:gd name="connsiteX7" fmla="*/ 173986 w 190683"/>
                <a:gd name="connsiteY7" fmla="*/ 190684 h 19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683" h="190683">
                  <a:moveTo>
                    <a:pt x="173447" y="190684"/>
                  </a:moveTo>
                  <a:cubicBezTo>
                    <a:pt x="169138" y="190684"/>
                    <a:pt x="164829" y="189068"/>
                    <a:pt x="161597" y="185836"/>
                  </a:cubicBezTo>
                  <a:lnTo>
                    <a:pt x="4848" y="29087"/>
                  </a:lnTo>
                  <a:cubicBezTo>
                    <a:pt x="-1616" y="22624"/>
                    <a:pt x="-1616" y="11850"/>
                    <a:pt x="4848" y="4848"/>
                  </a:cubicBezTo>
                  <a:cubicBezTo>
                    <a:pt x="11312" y="-1616"/>
                    <a:pt x="22085" y="-1616"/>
                    <a:pt x="29087" y="4848"/>
                  </a:cubicBezTo>
                  <a:lnTo>
                    <a:pt x="185836" y="161597"/>
                  </a:lnTo>
                  <a:cubicBezTo>
                    <a:pt x="192300" y="168060"/>
                    <a:pt x="192300" y="178834"/>
                    <a:pt x="185836" y="185836"/>
                  </a:cubicBezTo>
                  <a:cubicBezTo>
                    <a:pt x="182604" y="189068"/>
                    <a:pt x="178295" y="190684"/>
                    <a:pt x="173986" y="19068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EC0AB6B-85BA-BB5A-EEDE-C30068A32F34}"/>
                </a:ext>
              </a:extLst>
            </p:cNvPr>
            <p:cNvSpPr/>
            <p:nvPr/>
          </p:nvSpPr>
          <p:spPr>
            <a:xfrm>
              <a:off x="17902615" y="8993384"/>
              <a:ext cx="129277" cy="129481"/>
            </a:xfrm>
            <a:custGeom>
              <a:avLst/>
              <a:gdLst>
                <a:gd name="connsiteX0" fmla="*/ 112040 w 129277"/>
                <a:gd name="connsiteY0" fmla="*/ 129481 h 129481"/>
                <a:gd name="connsiteX1" fmla="*/ 100190 w 129277"/>
                <a:gd name="connsiteY1" fmla="*/ 124633 h 129481"/>
                <a:gd name="connsiteX2" fmla="*/ 4848 w 129277"/>
                <a:gd name="connsiteY2" fmla="*/ 29291 h 129481"/>
                <a:gd name="connsiteX3" fmla="*/ 4848 w 129277"/>
                <a:gd name="connsiteY3" fmla="*/ 5052 h 129481"/>
                <a:gd name="connsiteX4" fmla="*/ 29087 w 129277"/>
                <a:gd name="connsiteY4" fmla="*/ 5052 h 129481"/>
                <a:gd name="connsiteX5" fmla="*/ 124429 w 129277"/>
                <a:gd name="connsiteY5" fmla="*/ 100394 h 129481"/>
                <a:gd name="connsiteX6" fmla="*/ 124429 w 129277"/>
                <a:gd name="connsiteY6" fmla="*/ 124633 h 129481"/>
                <a:gd name="connsiteX7" fmla="*/ 112579 w 129277"/>
                <a:gd name="connsiteY7" fmla="*/ 129481 h 12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77" h="129481">
                  <a:moveTo>
                    <a:pt x="112040" y="129481"/>
                  </a:moveTo>
                  <a:cubicBezTo>
                    <a:pt x="107731" y="129481"/>
                    <a:pt x="103422" y="127865"/>
                    <a:pt x="100190" y="124633"/>
                  </a:cubicBezTo>
                  <a:lnTo>
                    <a:pt x="4848" y="29291"/>
                  </a:lnTo>
                  <a:cubicBezTo>
                    <a:pt x="-1616" y="22828"/>
                    <a:pt x="-1616" y="12054"/>
                    <a:pt x="4848" y="5052"/>
                  </a:cubicBezTo>
                  <a:cubicBezTo>
                    <a:pt x="11312" y="-1951"/>
                    <a:pt x="22085" y="-1412"/>
                    <a:pt x="29087" y="5052"/>
                  </a:cubicBezTo>
                  <a:lnTo>
                    <a:pt x="124429" y="100394"/>
                  </a:lnTo>
                  <a:cubicBezTo>
                    <a:pt x="130893" y="106858"/>
                    <a:pt x="130893" y="117631"/>
                    <a:pt x="124429" y="124633"/>
                  </a:cubicBezTo>
                  <a:cubicBezTo>
                    <a:pt x="121197" y="127865"/>
                    <a:pt x="116888" y="129481"/>
                    <a:pt x="112579" y="129481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BF6D3A3C-77F6-C797-ABA0-010B570AB96A}"/>
                </a:ext>
              </a:extLst>
            </p:cNvPr>
            <p:cNvSpPr/>
            <p:nvPr/>
          </p:nvSpPr>
          <p:spPr>
            <a:xfrm>
              <a:off x="17502933" y="9392527"/>
              <a:ext cx="129277" cy="129481"/>
            </a:xfrm>
            <a:custGeom>
              <a:avLst/>
              <a:gdLst>
                <a:gd name="connsiteX0" fmla="*/ 112040 w 129277"/>
                <a:gd name="connsiteY0" fmla="*/ 129481 h 129481"/>
                <a:gd name="connsiteX1" fmla="*/ 100190 w 129277"/>
                <a:gd name="connsiteY1" fmla="*/ 124633 h 129481"/>
                <a:gd name="connsiteX2" fmla="*/ 4848 w 129277"/>
                <a:gd name="connsiteY2" fmla="*/ 29291 h 129481"/>
                <a:gd name="connsiteX3" fmla="*/ 4848 w 129277"/>
                <a:gd name="connsiteY3" fmla="*/ 5052 h 129481"/>
                <a:gd name="connsiteX4" fmla="*/ 29087 w 129277"/>
                <a:gd name="connsiteY4" fmla="*/ 5052 h 129481"/>
                <a:gd name="connsiteX5" fmla="*/ 124429 w 129277"/>
                <a:gd name="connsiteY5" fmla="*/ 100394 h 129481"/>
                <a:gd name="connsiteX6" fmla="*/ 124429 w 129277"/>
                <a:gd name="connsiteY6" fmla="*/ 124633 h 129481"/>
                <a:gd name="connsiteX7" fmla="*/ 112579 w 129277"/>
                <a:gd name="connsiteY7" fmla="*/ 129481 h 12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77" h="129481">
                  <a:moveTo>
                    <a:pt x="112040" y="129481"/>
                  </a:moveTo>
                  <a:cubicBezTo>
                    <a:pt x="107731" y="129481"/>
                    <a:pt x="103422" y="127865"/>
                    <a:pt x="100190" y="124633"/>
                  </a:cubicBezTo>
                  <a:lnTo>
                    <a:pt x="4848" y="29291"/>
                  </a:lnTo>
                  <a:cubicBezTo>
                    <a:pt x="-1616" y="22828"/>
                    <a:pt x="-1616" y="12054"/>
                    <a:pt x="4848" y="5052"/>
                  </a:cubicBezTo>
                  <a:cubicBezTo>
                    <a:pt x="11312" y="-1951"/>
                    <a:pt x="22085" y="-1412"/>
                    <a:pt x="29087" y="5052"/>
                  </a:cubicBezTo>
                  <a:lnTo>
                    <a:pt x="124429" y="100394"/>
                  </a:lnTo>
                  <a:cubicBezTo>
                    <a:pt x="130893" y="106858"/>
                    <a:pt x="130893" y="117631"/>
                    <a:pt x="124429" y="124633"/>
                  </a:cubicBezTo>
                  <a:cubicBezTo>
                    <a:pt x="121197" y="127865"/>
                    <a:pt x="116888" y="129481"/>
                    <a:pt x="112579" y="129481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ACFCF8FB-4EB8-F56F-4CEE-902914D8D6F5}"/>
                </a:ext>
              </a:extLst>
            </p:cNvPr>
            <p:cNvSpPr/>
            <p:nvPr/>
          </p:nvSpPr>
          <p:spPr>
            <a:xfrm>
              <a:off x="17399511" y="9434746"/>
              <a:ext cx="190683" cy="190683"/>
            </a:xfrm>
            <a:custGeom>
              <a:avLst/>
              <a:gdLst>
                <a:gd name="connsiteX0" fmla="*/ 173447 w 190683"/>
                <a:gd name="connsiteY0" fmla="*/ 190684 h 190683"/>
                <a:gd name="connsiteX1" fmla="*/ 161597 w 190683"/>
                <a:gd name="connsiteY1" fmla="*/ 185836 h 190683"/>
                <a:gd name="connsiteX2" fmla="*/ 4848 w 190683"/>
                <a:gd name="connsiteY2" fmla="*/ 29087 h 190683"/>
                <a:gd name="connsiteX3" fmla="*/ 4848 w 190683"/>
                <a:gd name="connsiteY3" fmla="*/ 4848 h 190683"/>
                <a:gd name="connsiteX4" fmla="*/ 29087 w 190683"/>
                <a:gd name="connsiteY4" fmla="*/ 4848 h 190683"/>
                <a:gd name="connsiteX5" fmla="*/ 185836 w 190683"/>
                <a:gd name="connsiteY5" fmla="*/ 161597 h 190683"/>
                <a:gd name="connsiteX6" fmla="*/ 185836 w 190683"/>
                <a:gd name="connsiteY6" fmla="*/ 185836 h 190683"/>
                <a:gd name="connsiteX7" fmla="*/ 173986 w 190683"/>
                <a:gd name="connsiteY7" fmla="*/ 190684 h 19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683" h="190683">
                  <a:moveTo>
                    <a:pt x="173447" y="190684"/>
                  </a:moveTo>
                  <a:cubicBezTo>
                    <a:pt x="169138" y="190684"/>
                    <a:pt x="164828" y="189068"/>
                    <a:pt x="161597" y="185836"/>
                  </a:cubicBezTo>
                  <a:lnTo>
                    <a:pt x="4848" y="29087"/>
                  </a:lnTo>
                  <a:cubicBezTo>
                    <a:pt x="-1616" y="22624"/>
                    <a:pt x="-1616" y="11850"/>
                    <a:pt x="4848" y="4848"/>
                  </a:cubicBezTo>
                  <a:cubicBezTo>
                    <a:pt x="11312" y="-1616"/>
                    <a:pt x="22085" y="-1616"/>
                    <a:pt x="29087" y="4848"/>
                  </a:cubicBezTo>
                  <a:lnTo>
                    <a:pt x="185836" y="161597"/>
                  </a:lnTo>
                  <a:cubicBezTo>
                    <a:pt x="192300" y="168060"/>
                    <a:pt x="192300" y="178834"/>
                    <a:pt x="185836" y="185836"/>
                  </a:cubicBezTo>
                  <a:cubicBezTo>
                    <a:pt x="182604" y="189068"/>
                    <a:pt x="178295" y="190684"/>
                    <a:pt x="173986" y="19068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3" name="Freeform 162">
            <a:extLst>
              <a:ext uri="{FF2B5EF4-FFF2-40B4-BE49-F238E27FC236}">
                <a16:creationId xmlns:a16="http://schemas.microsoft.com/office/drawing/2014/main" id="{63238360-AF04-457A-E2D9-1F898E2907CF}"/>
              </a:ext>
            </a:extLst>
          </p:cNvPr>
          <p:cNvSpPr/>
          <p:nvPr/>
        </p:nvSpPr>
        <p:spPr>
          <a:xfrm flipH="1">
            <a:off x="4805986" y="8550275"/>
            <a:ext cx="1551326" cy="1551326"/>
          </a:xfrm>
          <a:custGeom>
            <a:avLst/>
            <a:gdLst>
              <a:gd name="connsiteX0" fmla="*/ 1551327 w 1551326"/>
              <a:gd name="connsiteY0" fmla="*/ 775663 h 1551326"/>
              <a:gd name="connsiteX1" fmla="*/ 775663 w 1551326"/>
              <a:gd name="connsiteY1" fmla="*/ 1551327 h 1551326"/>
              <a:gd name="connsiteX2" fmla="*/ 0 w 1551326"/>
              <a:gd name="connsiteY2" fmla="*/ 775663 h 1551326"/>
              <a:gd name="connsiteX3" fmla="*/ 775663 w 1551326"/>
              <a:gd name="connsiteY3" fmla="*/ 0 h 1551326"/>
              <a:gd name="connsiteX4" fmla="*/ 1551327 w 1551326"/>
              <a:gd name="connsiteY4" fmla="*/ 775663 h 155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1326" h="1551326">
                <a:moveTo>
                  <a:pt x="1551327" y="775663"/>
                </a:moveTo>
                <a:cubicBezTo>
                  <a:pt x="1551327" y="1204051"/>
                  <a:pt x="1204051" y="1551327"/>
                  <a:pt x="775663" y="1551327"/>
                </a:cubicBezTo>
                <a:cubicBezTo>
                  <a:pt x="347276" y="1551327"/>
                  <a:pt x="0" y="1204051"/>
                  <a:pt x="0" y="775663"/>
                </a:cubicBezTo>
                <a:cubicBezTo>
                  <a:pt x="0" y="347276"/>
                  <a:pt x="347276" y="0"/>
                  <a:pt x="775663" y="0"/>
                </a:cubicBezTo>
                <a:cubicBezTo>
                  <a:pt x="1204051" y="0"/>
                  <a:pt x="1551327" y="347276"/>
                  <a:pt x="1551327" y="775663"/>
                </a:cubicBezTo>
                <a:close/>
              </a:path>
            </a:pathLst>
          </a:custGeom>
          <a:solidFill>
            <a:schemeClr val="accent4"/>
          </a:solidFill>
          <a:ln w="538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64" name="Picture Placeholder 82">
            <a:extLst>
              <a:ext uri="{FF2B5EF4-FFF2-40B4-BE49-F238E27FC236}">
                <a16:creationId xmlns:a16="http://schemas.microsoft.com/office/drawing/2014/main" id="{E415F8E5-C70A-E98F-012A-20C9D4C93490}"/>
              </a:ext>
            </a:extLst>
          </p:cNvPr>
          <p:cNvGrpSpPr/>
          <p:nvPr/>
        </p:nvGrpSpPr>
        <p:grpSpPr>
          <a:xfrm flipH="1">
            <a:off x="5145878" y="8935528"/>
            <a:ext cx="850536" cy="823603"/>
            <a:chOff x="5156110" y="8845996"/>
            <a:chExt cx="850536" cy="823603"/>
          </a:xfrm>
          <a:solidFill>
            <a:srgbClr val="FFFFFF"/>
          </a:solidFill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262819D-0C93-63DB-9510-2ECEF11685EC}"/>
                </a:ext>
              </a:extLst>
            </p:cNvPr>
            <p:cNvSpPr/>
            <p:nvPr/>
          </p:nvSpPr>
          <p:spPr>
            <a:xfrm>
              <a:off x="5345178" y="9112092"/>
              <a:ext cx="229467" cy="229467"/>
            </a:xfrm>
            <a:custGeom>
              <a:avLst/>
              <a:gdLst>
                <a:gd name="connsiteX0" fmla="*/ 114734 w 229467"/>
                <a:gd name="connsiteY0" fmla="*/ 229467 h 229467"/>
                <a:gd name="connsiteX1" fmla="*/ 0 w 229467"/>
                <a:gd name="connsiteY1" fmla="*/ 114734 h 229467"/>
                <a:gd name="connsiteX2" fmla="*/ 114734 w 229467"/>
                <a:gd name="connsiteY2" fmla="*/ 0 h 229467"/>
                <a:gd name="connsiteX3" fmla="*/ 229467 w 229467"/>
                <a:gd name="connsiteY3" fmla="*/ 114734 h 229467"/>
                <a:gd name="connsiteX4" fmla="*/ 114734 w 229467"/>
                <a:gd name="connsiteY4" fmla="*/ 229467 h 229467"/>
                <a:gd name="connsiteX5" fmla="*/ 114734 w 229467"/>
                <a:gd name="connsiteY5" fmla="*/ 33935 h 229467"/>
                <a:gd name="connsiteX6" fmla="*/ 33935 w 229467"/>
                <a:gd name="connsiteY6" fmla="*/ 114734 h 229467"/>
                <a:gd name="connsiteX7" fmla="*/ 114734 w 229467"/>
                <a:gd name="connsiteY7" fmla="*/ 195532 h 229467"/>
                <a:gd name="connsiteX8" fmla="*/ 195532 w 229467"/>
                <a:gd name="connsiteY8" fmla="*/ 114734 h 229467"/>
                <a:gd name="connsiteX9" fmla="*/ 114734 w 229467"/>
                <a:gd name="connsiteY9" fmla="*/ 33935 h 22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467" h="229467">
                  <a:moveTo>
                    <a:pt x="114734" y="229467"/>
                  </a:moveTo>
                  <a:cubicBezTo>
                    <a:pt x="51172" y="229467"/>
                    <a:pt x="0" y="177756"/>
                    <a:pt x="0" y="114734"/>
                  </a:cubicBezTo>
                  <a:cubicBezTo>
                    <a:pt x="0" y="51711"/>
                    <a:pt x="51711" y="0"/>
                    <a:pt x="114734" y="0"/>
                  </a:cubicBezTo>
                  <a:cubicBezTo>
                    <a:pt x="177756" y="0"/>
                    <a:pt x="229467" y="51711"/>
                    <a:pt x="229467" y="114734"/>
                  </a:cubicBezTo>
                  <a:cubicBezTo>
                    <a:pt x="229467" y="177756"/>
                    <a:pt x="177756" y="229467"/>
                    <a:pt x="114734" y="229467"/>
                  </a:cubicBezTo>
                  <a:close/>
                  <a:moveTo>
                    <a:pt x="114734" y="33935"/>
                  </a:moveTo>
                  <a:cubicBezTo>
                    <a:pt x="70025" y="33935"/>
                    <a:pt x="33935" y="70025"/>
                    <a:pt x="33935" y="114734"/>
                  </a:cubicBezTo>
                  <a:cubicBezTo>
                    <a:pt x="33935" y="159442"/>
                    <a:pt x="70025" y="195532"/>
                    <a:pt x="114734" y="195532"/>
                  </a:cubicBezTo>
                  <a:cubicBezTo>
                    <a:pt x="159442" y="195532"/>
                    <a:pt x="195532" y="159442"/>
                    <a:pt x="195532" y="114734"/>
                  </a:cubicBezTo>
                  <a:cubicBezTo>
                    <a:pt x="195532" y="70025"/>
                    <a:pt x="159442" y="33935"/>
                    <a:pt x="114734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9EE2AC04-E277-B577-10E6-D00A4DCA7093}"/>
                </a:ext>
              </a:extLst>
            </p:cNvPr>
            <p:cNvSpPr/>
            <p:nvPr/>
          </p:nvSpPr>
          <p:spPr>
            <a:xfrm>
              <a:off x="5652212" y="9277459"/>
              <a:ext cx="151900" cy="151900"/>
            </a:xfrm>
            <a:custGeom>
              <a:avLst/>
              <a:gdLst>
                <a:gd name="connsiteX0" fmla="*/ 75950 w 151900"/>
                <a:gd name="connsiteY0" fmla="*/ 151901 h 151900"/>
                <a:gd name="connsiteX1" fmla="*/ 0 w 151900"/>
                <a:gd name="connsiteY1" fmla="*/ 75950 h 151900"/>
                <a:gd name="connsiteX2" fmla="*/ 75950 w 151900"/>
                <a:gd name="connsiteY2" fmla="*/ 0 h 151900"/>
                <a:gd name="connsiteX3" fmla="*/ 151901 w 151900"/>
                <a:gd name="connsiteY3" fmla="*/ 75950 h 151900"/>
                <a:gd name="connsiteX4" fmla="*/ 75950 w 151900"/>
                <a:gd name="connsiteY4" fmla="*/ 151901 h 151900"/>
                <a:gd name="connsiteX5" fmla="*/ 75950 w 151900"/>
                <a:gd name="connsiteY5" fmla="*/ 33935 h 151900"/>
                <a:gd name="connsiteX6" fmla="*/ 33935 w 151900"/>
                <a:gd name="connsiteY6" fmla="*/ 75950 h 151900"/>
                <a:gd name="connsiteX7" fmla="*/ 75950 w 151900"/>
                <a:gd name="connsiteY7" fmla="*/ 117965 h 151900"/>
                <a:gd name="connsiteX8" fmla="*/ 117966 w 151900"/>
                <a:gd name="connsiteY8" fmla="*/ 75950 h 151900"/>
                <a:gd name="connsiteX9" fmla="*/ 75950 w 151900"/>
                <a:gd name="connsiteY9" fmla="*/ 33935 h 15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900" h="151900">
                  <a:moveTo>
                    <a:pt x="75950" y="151901"/>
                  </a:moveTo>
                  <a:cubicBezTo>
                    <a:pt x="33935" y="151901"/>
                    <a:pt x="0" y="117965"/>
                    <a:pt x="0" y="75950"/>
                  </a:cubicBezTo>
                  <a:cubicBezTo>
                    <a:pt x="0" y="33935"/>
                    <a:pt x="33935" y="0"/>
                    <a:pt x="75950" y="0"/>
                  </a:cubicBezTo>
                  <a:cubicBezTo>
                    <a:pt x="117966" y="0"/>
                    <a:pt x="151901" y="33935"/>
                    <a:pt x="151901" y="75950"/>
                  </a:cubicBezTo>
                  <a:cubicBezTo>
                    <a:pt x="151901" y="117965"/>
                    <a:pt x="117966" y="151901"/>
                    <a:pt x="75950" y="151901"/>
                  </a:cubicBezTo>
                  <a:close/>
                  <a:moveTo>
                    <a:pt x="75950" y="33935"/>
                  </a:moveTo>
                  <a:cubicBezTo>
                    <a:pt x="52788" y="33935"/>
                    <a:pt x="33935" y="52788"/>
                    <a:pt x="33935" y="75950"/>
                  </a:cubicBezTo>
                  <a:cubicBezTo>
                    <a:pt x="33935" y="99113"/>
                    <a:pt x="52788" y="117965"/>
                    <a:pt x="75950" y="117965"/>
                  </a:cubicBezTo>
                  <a:cubicBezTo>
                    <a:pt x="99113" y="117965"/>
                    <a:pt x="117966" y="99113"/>
                    <a:pt x="117966" y="75950"/>
                  </a:cubicBezTo>
                  <a:cubicBezTo>
                    <a:pt x="117966" y="52788"/>
                    <a:pt x="99113" y="33935"/>
                    <a:pt x="75950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8A8FA592-0214-6294-BF87-C22ACB06AA76}"/>
                </a:ext>
              </a:extLst>
            </p:cNvPr>
            <p:cNvSpPr/>
            <p:nvPr/>
          </p:nvSpPr>
          <p:spPr>
            <a:xfrm>
              <a:off x="5270305" y="9489689"/>
              <a:ext cx="179910" cy="179910"/>
            </a:xfrm>
            <a:custGeom>
              <a:avLst/>
              <a:gdLst>
                <a:gd name="connsiteX0" fmla="*/ 89955 w 179910"/>
                <a:gd name="connsiteY0" fmla="*/ 179911 h 179910"/>
                <a:gd name="connsiteX1" fmla="*/ 0 w 179910"/>
                <a:gd name="connsiteY1" fmla="*/ 89955 h 179910"/>
                <a:gd name="connsiteX2" fmla="*/ 89955 w 179910"/>
                <a:gd name="connsiteY2" fmla="*/ 0 h 179910"/>
                <a:gd name="connsiteX3" fmla="*/ 179911 w 179910"/>
                <a:gd name="connsiteY3" fmla="*/ 89955 h 179910"/>
                <a:gd name="connsiteX4" fmla="*/ 89955 w 179910"/>
                <a:gd name="connsiteY4" fmla="*/ 179911 h 179910"/>
                <a:gd name="connsiteX5" fmla="*/ 89955 w 179910"/>
                <a:gd name="connsiteY5" fmla="*/ 33935 h 179910"/>
                <a:gd name="connsiteX6" fmla="*/ 33935 w 179910"/>
                <a:gd name="connsiteY6" fmla="*/ 89955 h 179910"/>
                <a:gd name="connsiteX7" fmla="*/ 89955 w 179910"/>
                <a:gd name="connsiteY7" fmla="*/ 145976 h 179910"/>
                <a:gd name="connsiteX8" fmla="*/ 145976 w 179910"/>
                <a:gd name="connsiteY8" fmla="*/ 89955 h 179910"/>
                <a:gd name="connsiteX9" fmla="*/ 89955 w 179910"/>
                <a:gd name="connsiteY9" fmla="*/ 33935 h 17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910" h="179910">
                  <a:moveTo>
                    <a:pt x="89955" y="179911"/>
                  </a:moveTo>
                  <a:cubicBezTo>
                    <a:pt x="40399" y="179911"/>
                    <a:pt x="0" y="139512"/>
                    <a:pt x="0" y="89955"/>
                  </a:cubicBezTo>
                  <a:cubicBezTo>
                    <a:pt x="0" y="40399"/>
                    <a:pt x="40399" y="0"/>
                    <a:pt x="89955" y="0"/>
                  </a:cubicBezTo>
                  <a:cubicBezTo>
                    <a:pt x="139512" y="0"/>
                    <a:pt x="179911" y="40399"/>
                    <a:pt x="179911" y="89955"/>
                  </a:cubicBezTo>
                  <a:cubicBezTo>
                    <a:pt x="179911" y="139512"/>
                    <a:pt x="139512" y="179911"/>
                    <a:pt x="89955" y="179911"/>
                  </a:cubicBezTo>
                  <a:close/>
                  <a:moveTo>
                    <a:pt x="89955" y="33935"/>
                  </a:moveTo>
                  <a:cubicBezTo>
                    <a:pt x="59252" y="33935"/>
                    <a:pt x="33935" y="59252"/>
                    <a:pt x="33935" y="89955"/>
                  </a:cubicBezTo>
                  <a:cubicBezTo>
                    <a:pt x="33935" y="120659"/>
                    <a:pt x="59252" y="145976"/>
                    <a:pt x="89955" y="145976"/>
                  </a:cubicBezTo>
                  <a:cubicBezTo>
                    <a:pt x="120659" y="145976"/>
                    <a:pt x="145976" y="120659"/>
                    <a:pt x="145976" y="89955"/>
                  </a:cubicBezTo>
                  <a:cubicBezTo>
                    <a:pt x="145976" y="59252"/>
                    <a:pt x="120659" y="33935"/>
                    <a:pt x="89955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7C05075-4543-7CE9-A84E-86B8AEB45104}"/>
                </a:ext>
              </a:extLst>
            </p:cNvPr>
            <p:cNvSpPr/>
            <p:nvPr/>
          </p:nvSpPr>
          <p:spPr>
            <a:xfrm>
              <a:off x="5156110" y="8907403"/>
              <a:ext cx="175601" cy="175601"/>
            </a:xfrm>
            <a:custGeom>
              <a:avLst/>
              <a:gdLst>
                <a:gd name="connsiteX0" fmla="*/ 87801 w 175601"/>
                <a:gd name="connsiteY0" fmla="*/ 175602 h 175601"/>
                <a:gd name="connsiteX1" fmla="*/ 0 w 175601"/>
                <a:gd name="connsiteY1" fmla="*/ 87801 h 175601"/>
                <a:gd name="connsiteX2" fmla="*/ 87801 w 175601"/>
                <a:gd name="connsiteY2" fmla="*/ 0 h 175601"/>
                <a:gd name="connsiteX3" fmla="*/ 175602 w 175601"/>
                <a:gd name="connsiteY3" fmla="*/ 87801 h 175601"/>
                <a:gd name="connsiteX4" fmla="*/ 87801 w 175601"/>
                <a:gd name="connsiteY4" fmla="*/ 175602 h 175601"/>
                <a:gd name="connsiteX5" fmla="*/ 87801 w 175601"/>
                <a:gd name="connsiteY5" fmla="*/ 33935 h 175601"/>
                <a:gd name="connsiteX6" fmla="*/ 33935 w 175601"/>
                <a:gd name="connsiteY6" fmla="*/ 87801 h 175601"/>
                <a:gd name="connsiteX7" fmla="*/ 87801 w 175601"/>
                <a:gd name="connsiteY7" fmla="*/ 141666 h 175601"/>
                <a:gd name="connsiteX8" fmla="*/ 141666 w 175601"/>
                <a:gd name="connsiteY8" fmla="*/ 87801 h 175601"/>
                <a:gd name="connsiteX9" fmla="*/ 87801 w 175601"/>
                <a:gd name="connsiteY9" fmla="*/ 33935 h 17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601" h="175601">
                  <a:moveTo>
                    <a:pt x="87801" y="175602"/>
                  </a:moveTo>
                  <a:cubicBezTo>
                    <a:pt x="39322" y="175602"/>
                    <a:pt x="0" y="136280"/>
                    <a:pt x="0" y="87801"/>
                  </a:cubicBezTo>
                  <a:cubicBezTo>
                    <a:pt x="0" y="39322"/>
                    <a:pt x="39322" y="0"/>
                    <a:pt x="87801" y="0"/>
                  </a:cubicBezTo>
                  <a:cubicBezTo>
                    <a:pt x="136280" y="0"/>
                    <a:pt x="175602" y="39322"/>
                    <a:pt x="175602" y="87801"/>
                  </a:cubicBezTo>
                  <a:cubicBezTo>
                    <a:pt x="175602" y="136280"/>
                    <a:pt x="136280" y="175602"/>
                    <a:pt x="87801" y="175602"/>
                  </a:cubicBezTo>
                  <a:close/>
                  <a:moveTo>
                    <a:pt x="87801" y="33935"/>
                  </a:moveTo>
                  <a:cubicBezTo>
                    <a:pt x="58175" y="33935"/>
                    <a:pt x="33935" y="58175"/>
                    <a:pt x="33935" y="87801"/>
                  </a:cubicBezTo>
                  <a:cubicBezTo>
                    <a:pt x="33935" y="117427"/>
                    <a:pt x="58175" y="141666"/>
                    <a:pt x="87801" y="141666"/>
                  </a:cubicBezTo>
                  <a:cubicBezTo>
                    <a:pt x="117427" y="141666"/>
                    <a:pt x="141666" y="117427"/>
                    <a:pt x="141666" y="87801"/>
                  </a:cubicBezTo>
                  <a:cubicBezTo>
                    <a:pt x="141666" y="58175"/>
                    <a:pt x="117427" y="33935"/>
                    <a:pt x="87801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0F71D465-C935-573C-6743-ACBA9EB61F89}"/>
                </a:ext>
              </a:extLst>
            </p:cNvPr>
            <p:cNvSpPr/>
            <p:nvPr/>
          </p:nvSpPr>
          <p:spPr>
            <a:xfrm>
              <a:off x="5615045" y="8997358"/>
              <a:ext cx="148668" cy="148668"/>
            </a:xfrm>
            <a:custGeom>
              <a:avLst/>
              <a:gdLst>
                <a:gd name="connsiteX0" fmla="*/ 74334 w 148668"/>
                <a:gd name="connsiteY0" fmla="*/ 148669 h 148668"/>
                <a:gd name="connsiteX1" fmla="*/ 0 w 148668"/>
                <a:gd name="connsiteY1" fmla="*/ 74334 h 148668"/>
                <a:gd name="connsiteX2" fmla="*/ 74334 w 148668"/>
                <a:gd name="connsiteY2" fmla="*/ 0 h 148668"/>
                <a:gd name="connsiteX3" fmla="*/ 148669 w 148668"/>
                <a:gd name="connsiteY3" fmla="*/ 74334 h 148668"/>
                <a:gd name="connsiteX4" fmla="*/ 74334 w 148668"/>
                <a:gd name="connsiteY4" fmla="*/ 148669 h 148668"/>
                <a:gd name="connsiteX5" fmla="*/ 74334 w 148668"/>
                <a:gd name="connsiteY5" fmla="*/ 34474 h 148668"/>
                <a:gd name="connsiteX6" fmla="*/ 34474 w 148668"/>
                <a:gd name="connsiteY6" fmla="*/ 74334 h 148668"/>
                <a:gd name="connsiteX7" fmla="*/ 74334 w 148668"/>
                <a:gd name="connsiteY7" fmla="*/ 114195 h 148668"/>
                <a:gd name="connsiteX8" fmla="*/ 114195 w 148668"/>
                <a:gd name="connsiteY8" fmla="*/ 74334 h 148668"/>
                <a:gd name="connsiteX9" fmla="*/ 74334 w 148668"/>
                <a:gd name="connsiteY9" fmla="*/ 34474 h 14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668" h="148668">
                  <a:moveTo>
                    <a:pt x="74334" y="148669"/>
                  </a:moveTo>
                  <a:cubicBezTo>
                    <a:pt x="33397" y="148669"/>
                    <a:pt x="0" y="115272"/>
                    <a:pt x="0" y="74334"/>
                  </a:cubicBezTo>
                  <a:cubicBezTo>
                    <a:pt x="0" y="33397"/>
                    <a:pt x="33397" y="0"/>
                    <a:pt x="74334" y="0"/>
                  </a:cubicBezTo>
                  <a:cubicBezTo>
                    <a:pt x="115272" y="0"/>
                    <a:pt x="148669" y="33397"/>
                    <a:pt x="148669" y="74334"/>
                  </a:cubicBezTo>
                  <a:cubicBezTo>
                    <a:pt x="148669" y="115272"/>
                    <a:pt x="115272" y="148669"/>
                    <a:pt x="74334" y="148669"/>
                  </a:cubicBezTo>
                  <a:close/>
                  <a:moveTo>
                    <a:pt x="74334" y="34474"/>
                  </a:moveTo>
                  <a:cubicBezTo>
                    <a:pt x="52250" y="34474"/>
                    <a:pt x="34474" y="52250"/>
                    <a:pt x="34474" y="74334"/>
                  </a:cubicBezTo>
                  <a:cubicBezTo>
                    <a:pt x="34474" y="96419"/>
                    <a:pt x="52250" y="114195"/>
                    <a:pt x="74334" y="114195"/>
                  </a:cubicBezTo>
                  <a:cubicBezTo>
                    <a:pt x="96419" y="114195"/>
                    <a:pt x="114195" y="96419"/>
                    <a:pt x="114195" y="74334"/>
                  </a:cubicBezTo>
                  <a:cubicBezTo>
                    <a:pt x="114195" y="52250"/>
                    <a:pt x="96419" y="34474"/>
                    <a:pt x="74334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F2EF4D92-8401-A62D-6742-011D339E4E7F}"/>
                </a:ext>
              </a:extLst>
            </p:cNvPr>
            <p:cNvSpPr/>
            <p:nvPr/>
          </p:nvSpPr>
          <p:spPr>
            <a:xfrm>
              <a:off x="5856901" y="9021598"/>
              <a:ext cx="149746" cy="149746"/>
            </a:xfrm>
            <a:custGeom>
              <a:avLst/>
              <a:gdLst>
                <a:gd name="connsiteX0" fmla="*/ 74873 w 149746"/>
                <a:gd name="connsiteY0" fmla="*/ 149746 h 149746"/>
                <a:gd name="connsiteX1" fmla="*/ 0 w 149746"/>
                <a:gd name="connsiteY1" fmla="*/ 74873 h 149746"/>
                <a:gd name="connsiteX2" fmla="*/ 74873 w 149746"/>
                <a:gd name="connsiteY2" fmla="*/ 0 h 149746"/>
                <a:gd name="connsiteX3" fmla="*/ 149746 w 149746"/>
                <a:gd name="connsiteY3" fmla="*/ 74873 h 149746"/>
                <a:gd name="connsiteX4" fmla="*/ 74873 w 149746"/>
                <a:gd name="connsiteY4" fmla="*/ 149746 h 149746"/>
                <a:gd name="connsiteX5" fmla="*/ 74873 w 149746"/>
                <a:gd name="connsiteY5" fmla="*/ 34474 h 149746"/>
                <a:gd name="connsiteX6" fmla="*/ 33935 w 149746"/>
                <a:gd name="connsiteY6" fmla="*/ 75412 h 149746"/>
                <a:gd name="connsiteX7" fmla="*/ 74873 w 149746"/>
                <a:gd name="connsiteY7" fmla="*/ 116350 h 149746"/>
                <a:gd name="connsiteX8" fmla="*/ 115811 w 149746"/>
                <a:gd name="connsiteY8" fmla="*/ 75412 h 149746"/>
                <a:gd name="connsiteX9" fmla="*/ 74873 w 149746"/>
                <a:gd name="connsiteY9" fmla="*/ 34474 h 14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9746" h="149746">
                  <a:moveTo>
                    <a:pt x="74873" y="149746"/>
                  </a:moveTo>
                  <a:cubicBezTo>
                    <a:pt x="33935" y="149746"/>
                    <a:pt x="0" y="116350"/>
                    <a:pt x="0" y="74873"/>
                  </a:cubicBezTo>
                  <a:cubicBezTo>
                    <a:pt x="0" y="33397"/>
                    <a:pt x="33397" y="0"/>
                    <a:pt x="74873" y="0"/>
                  </a:cubicBezTo>
                  <a:cubicBezTo>
                    <a:pt x="116350" y="0"/>
                    <a:pt x="149746" y="33397"/>
                    <a:pt x="149746" y="74873"/>
                  </a:cubicBezTo>
                  <a:cubicBezTo>
                    <a:pt x="149746" y="116350"/>
                    <a:pt x="116350" y="149746"/>
                    <a:pt x="74873" y="149746"/>
                  </a:cubicBezTo>
                  <a:close/>
                  <a:moveTo>
                    <a:pt x="74873" y="34474"/>
                  </a:moveTo>
                  <a:cubicBezTo>
                    <a:pt x="52250" y="34474"/>
                    <a:pt x="33935" y="52788"/>
                    <a:pt x="33935" y="75412"/>
                  </a:cubicBezTo>
                  <a:cubicBezTo>
                    <a:pt x="33935" y="98035"/>
                    <a:pt x="52250" y="116350"/>
                    <a:pt x="74873" y="116350"/>
                  </a:cubicBezTo>
                  <a:cubicBezTo>
                    <a:pt x="97497" y="116350"/>
                    <a:pt x="115811" y="98035"/>
                    <a:pt x="115811" y="75412"/>
                  </a:cubicBezTo>
                  <a:cubicBezTo>
                    <a:pt x="115811" y="52788"/>
                    <a:pt x="97497" y="34474"/>
                    <a:pt x="74873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6EA4AD27-2534-5757-A342-DB5C61FCEEFC}"/>
                </a:ext>
              </a:extLst>
            </p:cNvPr>
            <p:cNvSpPr/>
            <p:nvPr/>
          </p:nvSpPr>
          <p:spPr>
            <a:xfrm>
              <a:off x="5805190" y="8845996"/>
              <a:ext cx="120658" cy="120658"/>
            </a:xfrm>
            <a:custGeom>
              <a:avLst/>
              <a:gdLst>
                <a:gd name="connsiteX0" fmla="*/ 60329 w 120658"/>
                <a:gd name="connsiteY0" fmla="*/ 120659 h 120658"/>
                <a:gd name="connsiteX1" fmla="*/ 0 w 120658"/>
                <a:gd name="connsiteY1" fmla="*/ 60329 h 120658"/>
                <a:gd name="connsiteX2" fmla="*/ 60329 w 120658"/>
                <a:gd name="connsiteY2" fmla="*/ 0 h 120658"/>
                <a:gd name="connsiteX3" fmla="*/ 120659 w 120658"/>
                <a:gd name="connsiteY3" fmla="*/ 60329 h 120658"/>
                <a:gd name="connsiteX4" fmla="*/ 60329 w 120658"/>
                <a:gd name="connsiteY4" fmla="*/ 120659 h 120658"/>
                <a:gd name="connsiteX5" fmla="*/ 60329 w 120658"/>
                <a:gd name="connsiteY5" fmla="*/ 33935 h 120658"/>
                <a:gd name="connsiteX6" fmla="*/ 33935 w 120658"/>
                <a:gd name="connsiteY6" fmla="*/ 60329 h 120658"/>
                <a:gd name="connsiteX7" fmla="*/ 60329 w 120658"/>
                <a:gd name="connsiteY7" fmla="*/ 86723 h 120658"/>
                <a:gd name="connsiteX8" fmla="*/ 86724 w 120658"/>
                <a:gd name="connsiteY8" fmla="*/ 60329 h 120658"/>
                <a:gd name="connsiteX9" fmla="*/ 60329 w 120658"/>
                <a:gd name="connsiteY9" fmla="*/ 33935 h 1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658" h="120658">
                  <a:moveTo>
                    <a:pt x="60329" y="120659"/>
                  </a:moveTo>
                  <a:cubicBezTo>
                    <a:pt x="26933" y="120659"/>
                    <a:pt x="0" y="93726"/>
                    <a:pt x="0" y="60329"/>
                  </a:cubicBezTo>
                  <a:cubicBezTo>
                    <a:pt x="0" y="26933"/>
                    <a:pt x="26933" y="0"/>
                    <a:pt x="60329" y="0"/>
                  </a:cubicBezTo>
                  <a:cubicBezTo>
                    <a:pt x="93726" y="0"/>
                    <a:pt x="120659" y="26933"/>
                    <a:pt x="120659" y="60329"/>
                  </a:cubicBezTo>
                  <a:cubicBezTo>
                    <a:pt x="120659" y="93726"/>
                    <a:pt x="93726" y="120659"/>
                    <a:pt x="60329" y="120659"/>
                  </a:cubicBezTo>
                  <a:close/>
                  <a:moveTo>
                    <a:pt x="60329" y="33935"/>
                  </a:moveTo>
                  <a:cubicBezTo>
                    <a:pt x="45786" y="33935"/>
                    <a:pt x="33935" y="45786"/>
                    <a:pt x="33935" y="60329"/>
                  </a:cubicBezTo>
                  <a:cubicBezTo>
                    <a:pt x="33935" y="74873"/>
                    <a:pt x="45786" y="86723"/>
                    <a:pt x="60329" y="86723"/>
                  </a:cubicBezTo>
                  <a:cubicBezTo>
                    <a:pt x="74873" y="86723"/>
                    <a:pt x="86724" y="74873"/>
                    <a:pt x="86724" y="60329"/>
                  </a:cubicBezTo>
                  <a:cubicBezTo>
                    <a:pt x="86724" y="45786"/>
                    <a:pt x="74873" y="33935"/>
                    <a:pt x="60329" y="33935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B40E394D-3727-5285-BCAE-C11C9ED03374}"/>
                </a:ext>
              </a:extLst>
            </p:cNvPr>
            <p:cNvSpPr/>
            <p:nvPr/>
          </p:nvSpPr>
          <p:spPr>
            <a:xfrm>
              <a:off x="5356565" y="9307160"/>
              <a:ext cx="93575" cy="218080"/>
            </a:xfrm>
            <a:custGeom>
              <a:avLst/>
              <a:gdLst>
                <a:gd name="connsiteX0" fmla="*/ 17162 w 93575"/>
                <a:gd name="connsiteY0" fmla="*/ 218080 h 218080"/>
                <a:gd name="connsiteX1" fmla="*/ 11775 w 93575"/>
                <a:gd name="connsiteY1" fmla="*/ 217003 h 218080"/>
                <a:gd name="connsiteX2" fmla="*/ 1002 w 93575"/>
                <a:gd name="connsiteY2" fmla="*/ 195457 h 218080"/>
                <a:gd name="connsiteX3" fmla="*/ 60254 w 93575"/>
                <a:gd name="connsiteY3" fmla="*/ 11775 h 218080"/>
                <a:gd name="connsiteX4" fmla="*/ 81800 w 93575"/>
                <a:gd name="connsiteY4" fmla="*/ 1002 h 218080"/>
                <a:gd name="connsiteX5" fmla="*/ 92573 w 93575"/>
                <a:gd name="connsiteY5" fmla="*/ 22548 h 218080"/>
                <a:gd name="connsiteX6" fmla="*/ 33321 w 93575"/>
                <a:gd name="connsiteY6" fmla="*/ 206230 h 218080"/>
                <a:gd name="connsiteX7" fmla="*/ 17162 w 93575"/>
                <a:gd name="connsiteY7" fmla="*/ 218080 h 21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75" h="218080">
                  <a:moveTo>
                    <a:pt x="17162" y="218080"/>
                  </a:moveTo>
                  <a:cubicBezTo>
                    <a:pt x="17162" y="218080"/>
                    <a:pt x="13930" y="218080"/>
                    <a:pt x="11775" y="217003"/>
                  </a:cubicBezTo>
                  <a:cubicBezTo>
                    <a:pt x="2618" y="214310"/>
                    <a:pt x="-2230" y="204614"/>
                    <a:pt x="1002" y="195457"/>
                  </a:cubicBezTo>
                  <a:lnTo>
                    <a:pt x="60254" y="11775"/>
                  </a:lnTo>
                  <a:cubicBezTo>
                    <a:pt x="62947" y="2618"/>
                    <a:pt x="72643" y="-2230"/>
                    <a:pt x="81800" y="1002"/>
                  </a:cubicBezTo>
                  <a:cubicBezTo>
                    <a:pt x="90957" y="3695"/>
                    <a:pt x="95805" y="13391"/>
                    <a:pt x="92573" y="22548"/>
                  </a:cubicBezTo>
                  <a:lnTo>
                    <a:pt x="33321" y="206230"/>
                  </a:lnTo>
                  <a:cubicBezTo>
                    <a:pt x="31167" y="213232"/>
                    <a:pt x="24164" y="218080"/>
                    <a:pt x="17162" y="218080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4D68135-5B10-3304-E1AD-65F4F2516987}"/>
                </a:ext>
              </a:extLst>
            </p:cNvPr>
            <p:cNvSpPr/>
            <p:nvPr/>
          </p:nvSpPr>
          <p:spPr>
            <a:xfrm>
              <a:off x="5268689" y="9036680"/>
              <a:ext cx="138973" cy="138973"/>
            </a:xfrm>
            <a:custGeom>
              <a:avLst/>
              <a:gdLst>
                <a:gd name="connsiteX0" fmla="*/ 121736 w 138973"/>
                <a:gd name="connsiteY0" fmla="*/ 138973 h 138973"/>
                <a:gd name="connsiteX1" fmla="*/ 109886 w 138973"/>
                <a:gd name="connsiteY1" fmla="*/ 134125 h 138973"/>
                <a:gd name="connsiteX2" fmla="*/ 4848 w 138973"/>
                <a:gd name="connsiteY2" fmla="*/ 29087 h 138973"/>
                <a:gd name="connsiteX3" fmla="*/ 4848 w 138973"/>
                <a:gd name="connsiteY3" fmla="*/ 4848 h 138973"/>
                <a:gd name="connsiteX4" fmla="*/ 29087 w 138973"/>
                <a:gd name="connsiteY4" fmla="*/ 4848 h 138973"/>
                <a:gd name="connsiteX5" fmla="*/ 134125 w 138973"/>
                <a:gd name="connsiteY5" fmla="*/ 109886 h 138973"/>
                <a:gd name="connsiteX6" fmla="*/ 134125 w 138973"/>
                <a:gd name="connsiteY6" fmla="*/ 134125 h 138973"/>
                <a:gd name="connsiteX7" fmla="*/ 122275 w 138973"/>
                <a:gd name="connsiteY7" fmla="*/ 138973 h 138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973" h="138973">
                  <a:moveTo>
                    <a:pt x="121736" y="138973"/>
                  </a:moveTo>
                  <a:cubicBezTo>
                    <a:pt x="117427" y="138973"/>
                    <a:pt x="113118" y="137357"/>
                    <a:pt x="109886" y="134125"/>
                  </a:cubicBezTo>
                  <a:lnTo>
                    <a:pt x="4848" y="29087"/>
                  </a:lnTo>
                  <a:cubicBezTo>
                    <a:pt x="-1616" y="22624"/>
                    <a:pt x="-1616" y="11850"/>
                    <a:pt x="4848" y="4848"/>
                  </a:cubicBezTo>
                  <a:cubicBezTo>
                    <a:pt x="11312" y="-1616"/>
                    <a:pt x="22085" y="-1616"/>
                    <a:pt x="29087" y="4848"/>
                  </a:cubicBezTo>
                  <a:lnTo>
                    <a:pt x="134125" y="109886"/>
                  </a:lnTo>
                  <a:cubicBezTo>
                    <a:pt x="140589" y="116350"/>
                    <a:pt x="140589" y="127123"/>
                    <a:pt x="134125" y="134125"/>
                  </a:cubicBezTo>
                  <a:cubicBezTo>
                    <a:pt x="130893" y="137357"/>
                    <a:pt x="126584" y="138973"/>
                    <a:pt x="122275" y="138973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E3B76A74-ADE3-3A10-BD71-7B2FB2D2E0E1}"/>
                </a:ext>
              </a:extLst>
            </p:cNvPr>
            <p:cNvSpPr/>
            <p:nvPr/>
          </p:nvSpPr>
          <p:spPr>
            <a:xfrm>
              <a:off x="5519418" y="9271594"/>
              <a:ext cx="167207" cy="99052"/>
            </a:xfrm>
            <a:custGeom>
              <a:avLst/>
              <a:gdLst>
                <a:gd name="connsiteX0" fmla="*/ 150031 w 167207"/>
                <a:gd name="connsiteY0" fmla="*/ 99052 h 99052"/>
                <a:gd name="connsiteX1" fmla="*/ 142489 w 167207"/>
                <a:gd name="connsiteY1" fmla="*/ 97436 h 99052"/>
                <a:gd name="connsiteX2" fmla="*/ 9442 w 167207"/>
                <a:gd name="connsiteY2" fmla="*/ 32259 h 99052"/>
                <a:gd name="connsiteX3" fmla="*/ 1900 w 167207"/>
                <a:gd name="connsiteY3" fmla="*/ 9636 h 99052"/>
                <a:gd name="connsiteX4" fmla="*/ 24524 w 167207"/>
                <a:gd name="connsiteY4" fmla="*/ 1556 h 99052"/>
                <a:gd name="connsiteX5" fmla="*/ 157572 w 167207"/>
                <a:gd name="connsiteY5" fmla="*/ 66733 h 99052"/>
                <a:gd name="connsiteX6" fmla="*/ 165652 w 167207"/>
                <a:gd name="connsiteY6" fmla="*/ 89357 h 99052"/>
                <a:gd name="connsiteX7" fmla="*/ 150569 w 167207"/>
                <a:gd name="connsiteY7" fmla="*/ 99052 h 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207" h="99052">
                  <a:moveTo>
                    <a:pt x="150031" y="99052"/>
                  </a:moveTo>
                  <a:cubicBezTo>
                    <a:pt x="150031" y="99052"/>
                    <a:pt x="145183" y="98514"/>
                    <a:pt x="142489" y="97436"/>
                  </a:cubicBezTo>
                  <a:lnTo>
                    <a:pt x="9442" y="32259"/>
                  </a:lnTo>
                  <a:cubicBezTo>
                    <a:pt x="823" y="27950"/>
                    <a:pt x="-2409" y="17716"/>
                    <a:pt x="1900" y="9636"/>
                  </a:cubicBezTo>
                  <a:cubicBezTo>
                    <a:pt x="6210" y="1017"/>
                    <a:pt x="16444" y="-2215"/>
                    <a:pt x="24524" y="1556"/>
                  </a:cubicBezTo>
                  <a:lnTo>
                    <a:pt x="157572" y="66733"/>
                  </a:lnTo>
                  <a:cubicBezTo>
                    <a:pt x="166190" y="71042"/>
                    <a:pt x="169422" y="81277"/>
                    <a:pt x="165652" y="89357"/>
                  </a:cubicBezTo>
                  <a:cubicBezTo>
                    <a:pt x="162958" y="95282"/>
                    <a:pt x="156495" y="99052"/>
                    <a:pt x="150569" y="99052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7722FC8-B2CA-52EB-AF00-8536F1590910}"/>
                </a:ext>
              </a:extLst>
            </p:cNvPr>
            <p:cNvSpPr/>
            <p:nvPr/>
          </p:nvSpPr>
          <p:spPr>
            <a:xfrm>
              <a:off x="5526406" y="9088631"/>
              <a:ext cx="134184" cy="104259"/>
            </a:xfrm>
            <a:custGeom>
              <a:avLst/>
              <a:gdLst>
                <a:gd name="connsiteX0" fmla="*/ 16997 w 134184"/>
                <a:gd name="connsiteY0" fmla="*/ 104259 h 104259"/>
                <a:gd name="connsiteX1" fmla="*/ 2992 w 134184"/>
                <a:gd name="connsiteY1" fmla="*/ 96718 h 104259"/>
                <a:gd name="connsiteX2" fmla="*/ 7301 w 134184"/>
                <a:gd name="connsiteY2" fmla="*/ 73017 h 104259"/>
                <a:gd name="connsiteX3" fmla="*/ 107491 w 134184"/>
                <a:gd name="connsiteY3" fmla="*/ 2992 h 104259"/>
                <a:gd name="connsiteX4" fmla="*/ 131192 w 134184"/>
                <a:gd name="connsiteY4" fmla="*/ 7301 h 104259"/>
                <a:gd name="connsiteX5" fmla="*/ 126883 w 134184"/>
                <a:gd name="connsiteY5" fmla="*/ 31002 h 104259"/>
                <a:gd name="connsiteX6" fmla="*/ 26693 w 134184"/>
                <a:gd name="connsiteY6" fmla="*/ 101027 h 104259"/>
                <a:gd name="connsiteX7" fmla="*/ 16997 w 134184"/>
                <a:gd name="connsiteY7" fmla="*/ 104259 h 10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184" h="104259">
                  <a:moveTo>
                    <a:pt x="16997" y="104259"/>
                  </a:moveTo>
                  <a:cubicBezTo>
                    <a:pt x="11611" y="104259"/>
                    <a:pt x="6224" y="101566"/>
                    <a:pt x="2992" y="96718"/>
                  </a:cubicBezTo>
                  <a:cubicBezTo>
                    <a:pt x="-2394" y="89177"/>
                    <a:pt x="-240" y="78404"/>
                    <a:pt x="7301" y="73017"/>
                  </a:cubicBezTo>
                  <a:lnTo>
                    <a:pt x="107491" y="2992"/>
                  </a:lnTo>
                  <a:cubicBezTo>
                    <a:pt x="115032" y="-2394"/>
                    <a:pt x="125806" y="-240"/>
                    <a:pt x="131192" y="7301"/>
                  </a:cubicBezTo>
                  <a:cubicBezTo>
                    <a:pt x="136579" y="14843"/>
                    <a:pt x="134424" y="25616"/>
                    <a:pt x="126883" y="31002"/>
                  </a:cubicBezTo>
                  <a:lnTo>
                    <a:pt x="26693" y="101027"/>
                  </a:lnTo>
                  <a:cubicBezTo>
                    <a:pt x="24000" y="103182"/>
                    <a:pt x="20229" y="104259"/>
                    <a:pt x="16997" y="104259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73D414FD-5C76-C745-D777-F5FBCF701967}"/>
                </a:ext>
              </a:extLst>
            </p:cNvPr>
            <p:cNvSpPr/>
            <p:nvPr/>
          </p:nvSpPr>
          <p:spPr>
            <a:xfrm>
              <a:off x="5729622" y="9054838"/>
              <a:ext cx="162447" cy="68026"/>
            </a:xfrm>
            <a:custGeom>
              <a:avLst/>
              <a:gdLst>
                <a:gd name="connsiteX0" fmla="*/ 145054 w 162447"/>
                <a:gd name="connsiteY0" fmla="*/ 68027 h 68026"/>
                <a:gd name="connsiteX1" fmla="*/ 140745 w 162447"/>
                <a:gd name="connsiteY1" fmla="*/ 67488 h 68026"/>
                <a:gd name="connsiteX2" fmla="*/ 12545 w 162447"/>
                <a:gd name="connsiteY2" fmla="*/ 33553 h 68026"/>
                <a:gd name="connsiteX3" fmla="*/ 695 w 162447"/>
                <a:gd name="connsiteY3" fmla="*/ 12545 h 68026"/>
                <a:gd name="connsiteX4" fmla="*/ 21702 w 162447"/>
                <a:gd name="connsiteY4" fmla="*/ 695 h 68026"/>
                <a:gd name="connsiteX5" fmla="*/ 149902 w 162447"/>
                <a:gd name="connsiteY5" fmla="*/ 34630 h 68026"/>
                <a:gd name="connsiteX6" fmla="*/ 161753 w 162447"/>
                <a:gd name="connsiteY6" fmla="*/ 55638 h 68026"/>
                <a:gd name="connsiteX7" fmla="*/ 145593 w 162447"/>
                <a:gd name="connsiteY7" fmla="*/ 68027 h 68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447" h="68026">
                  <a:moveTo>
                    <a:pt x="145054" y="68027"/>
                  </a:moveTo>
                  <a:cubicBezTo>
                    <a:pt x="145054" y="68027"/>
                    <a:pt x="142361" y="68027"/>
                    <a:pt x="140745" y="67488"/>
                  </a:cubicBezTo>
                  <a:lnTo>
                    <a:pt x="12545" y="33553"/>
                  </a:lnTo>
                  <a:cubicBezTo>
                    <a:pt x="3388" y="31398"/>
                    <a:pt x="-1999" y="21702"/>
                    <a:pt x="695" y="12545"/>
                  </a:cubicBezTo>
                  <a:cubicBezTo>
                    <a:pt x="2849" y="3388"/>
                    <a:pt x="12545" y="-1999"/>
                    <a:pt x="21702" y="695"/>
                  </a:cubicBezTo>
                  <a:lnTo>
                    <a:pt x="149902" y="34630"/>
                  </a:lnTo>
                  <a:cubicBezTo>
                    <a:pt x="159059" y="36785"/>
                    <a:pt x="164446" y="46480"/>
                    <a:pt x="161753" y="55638"/>
                  </a:cubicBezTo>
                  <a:cubicBezTo>
                    <a:pt x="159598" y="63179"/>
                    <a:pt x="152596" y="68027"/>
                    <a:pt x="145593" y="68027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5E701958-18B8-B10C-318B-DA7688A223CA}"/>
                </a:ext>
              </a:extLst>
            </p:cNvPr>
            <p:cNvSpPr/>
            <p:nvPr/>
          </p:nvSpPr>
          <p:spPr>
            <a:xfrm>
              <a:off x="5864575" y="8930160"/>
              <a:ext cx="84302" cy="126450"/>
            </a:xfrm>
            <a:custGeom>
              <a:avLst/>
              <a:gdLst>
                <a:gd name="connsiteX0" fmla="*/ 67199 w 84302"/>
                <a:gd name="connsiteY0" fmla="*/ 125912 h 126450"/>
                <a:gd name="connsiteX1" fmla="*/ 52116 w 84302"/>
                <a:gd name="connsiteY1" fmla="*/ 117294 h 126450"/>
                <a:gd name="connsiteX2" fmla="*/ 2021 w 84302"/>
                <a:gd name="connsiteY2" fmla="*/ 25184 h 126450"/>
                <a:gd name="connsiteX3" fmla="*/ 9024 w 84302"/>
                <a:gd name="connsiteY3" fmla="*/ 2021 h 126450"/>
                <a:gd name="connsiteX4" fmla="*/ 32186 w 84302"/>
                <a:gd name="connsiteY4" fmla="*/ 9024 h 126450"/>
                <a:gd name="connsiteX5" fmla="*/ 82281 w 84302"/>
                <a:gd name="connsiteY5" fmla="*/ 101134 h 126450"/>
                <a:gd name="connsiteX6" fmla="*/ 75279 w 84302"/>
                <a:gd name="connsiteY6" fmla="*/ 124296 h 126450"/>
                <a:gd name="connsiteX7" fmla="*/ 67199 w 84302"/>
                <a:gd name="connsiteY7" fmla="*/ 126451 h 126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302" h="126450">
                  <a:moveTo>
                    <a:pt x="67199" y="125912"/>
                  </a:moveTo>
                  <a:cubicBezTo>
                    <a:pt x="61274" y="125912"/>
                    <a:pt x="55348" y="122680"/>
                    <a:pt x="52116" y="117294"/>
                  </a:cubicBezTo>
                  <a:lnTo>
                    <a:pt x="2021" y="25184"/>
                  </a:lnTo>
                  <a:cubicBezTo>
                    <a:pt x="-2288" y="17104"/>
                    <a:pt x="406" y="6869"/>
                    <a:pt x="9024" y="2021"/>
                  </a:cubicBezTo>
                  <a:cubicBezTo>
                    <a:pt x="17104" y="-2288"/>
                    <a:pt x="27338" y="405"/>
                    <a:pt x="32186" y="9024"/>
                  </a:cubicBezTo>
                  <a:lnTo>
                    <a:pt x="82281" y="101134"/>
                  </a:lnTo>
                  <a:cubicBezTo>
                    <a:pt x="86590" y="109214"/>
                    <a:pt x="83897" y="119448"/>
                    <a:pt x="75279" y="124296"/>
                  </a:cubicBezTo>
                  <a:cubicBezTo>
                    <a:pt x="72585" y="125912"/>
                    <a:pt x="69892" y="126451"/>
                    <a:pt x="67199" y="126451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C074E6-6F83-64B8-F695-92CD17B18F79}"/>
              </a:ext>
            </a:extLst>
          </p:cNvPr>
          <p:cNvGrpSpPr/>
          <p:nvPr/>
        </p:nvGrpSpPr>
        <p:grpSpPr>
          <a:xfrm>
            <a:off x="11282803" y="6055811"/>
            <a:ext cx="787769" cy="875534"/>
            <a:chOff x="11484068" y="6239871"/>
            <a:chExt cx="434255" cy="482635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A79C9F5-134F-06DB-CD0B-EE29C70B92B0}"/>
                </a:ext>
              </a:extLst>
            </p:cNvPr>
            <p:cNvSpPr/>
            <p:nvPr/>
          </p:nvSpPr>
          <p:spPr>
            <a:xfrm flipH="1">
              <a:off x="11573265" y="6239871"/>
              <a:ext cx="256399" cy="482635"/>
            </a:xfrm>
            <a:custGeom>
              <a:avLst/>
              <a:gdLst>
                <a:gd name="connsiteX0" fmla="*/ 128200 w 256399"/>
                <a:gd name="connsiteY0" fmla="*/ 482635 h 482635"/>
                <a:gd name="connsiteX1" fmla="*/ 0 w 256399"/>
                <a:gd name="connsiteY1" fmla="*/ 241318 h 482635"/>
                <a:gd name="connsiteX2" fmla="*/ 128200 w 256399"/>
                <a:gd name="connsiteY2" fmla="*/ 0 h 482635"/>
                <a:gd name="connsiteX3" fmla="*/ 256400 w 256399"/>
                <a:gd name="connsiteY3" fmla="*/ 241318 h 482635"/>
                <a:gd name="connsiteX4" fmla="*/ 128200 w 256399"/>
                <a:gd name="connsiteY4" fmla="*/ 482635 h 482635"/>
                <a:gd name="connsiteX5" fmla="*/ 128200 w 256399"/>
                <a:gd name="connsiteY5" fmla="*/ 34474 h 482635"/>
                <a:gd name="connsiteX6" fmla="*/ 33935 w 256399"/>
                <a:gd name="connsiteY6" fmla="*/ 241856 h 482635"/>
                <a:gd name="connsiteX7" fmla="*/ 128200 w 256399"/>
                <a:gd name="connsiteY7" fmla="*/ 449238 h 482635"/>
                <a:gd name="connsiteX8" fmla="*/ 222465 w 256399"/>
                <a:gd name="connsiteY8" fmla="*/ 241856 h 482635"/>
                <a:gd name="connsiteX9" fmla="*/ 128200 w 256399"/>
                <a:gd name="connsiteY9" fmla="*/ 34474 h 48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399" h="482635">
                  <a:moveTo>
                    <a:pt x="128200" y="482635"/>
                  </a:moveTo>
                  <a:cubicBezTo>
                    <a:pt x="56020" y="482635"/>
                    <a:pt x="0" y="376520"/>
                    <a:pt x="0" y="241318"/>
                  </a:cubicBezTo>
                  <a:cubicBezTo>
                    <a:pt x="0" y="106115"/>
                    <a:pt x="56559" y="0"/>
                    <a:pt x="128200" y="0"/>
                  </a:cubicBezTo>
                  <a:cubicBezTo>
                    <a:pt x="199841" y="0"/>
                    <a:pt x="256400" y="106115"/>
                    <a:pt x="256400" y="241318"/>
                  </a:cubicBezTo>
                  <a:cubicBezTo>
                    <a:pt x="256400" y="376520"/>
                    <a:pt x="199841" y="482635"/>
                    <a:pt x="128200" y="482635"/>
                  </a:cubicBezTo>
                  <a:close/>
                  <a:moveTo>
                    <a:pt x="128200" y="34474"/>
                  </a:moveTo>
                  <a:cubicBezTo>
                    <a:pt x="82414" y="34474"/>
                    <a:pt x="33935" y="117965"/>
                    <a:pt x="33935" y="241856"/>
                  </a:cubicBezTo>
                  <a:cubicBezTo>
                    <a:pt x="33935" y="365747"/>
                    <a:pt x="82953" y="449238"/>
                    <a:pt x="128200" y="449238"/>
                  </a:cubicBezTo>
                  <a:cubicBezTo>
                    <a:pt x="173447" y="449238"/>
                    <a:pt x="222465" y="365747"/>
                    <a:pt x="222465" y="241856"/>
                  </a:cubicBezTo>
                  <a:cubicBezTo>
                    <a:pt x="222465" y="117965"/>
                    <a:pt x="173447" y="34474"/>
                    <a:pt x="128200" y="34474"/>
                  </a:cubicBez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BB445EA-BE6E-70B8-5930-AE70DDFCC0B5}"/>
                </a:ext>
              </a:extLst>
            </p:cNvPr>
            <p:cNvSpPr/>
            <p:nvPr/>
          </p:nvSpPr>
          <p:spPr>
            <a:xfrm flipH="1">
              <a:off x="11484607" y="6313354"/>
              <a:ext cx="433686" cy="335356"/>
            </a:xfrm>
            <a:custGeom>
              <a:avLst/>
              <a:gdLst>
                <a:gd name="connsiteX0" fmla="*/ 105865 w 433686"/>
                <a:gd name="connsiteY0" fmla="*/ 335357 h 335356"/>
                <a:gd name="connsiteX1" fmla="*/ 11062 w 433686"/>
                <a:gd name="connsiteY1" fmla="*/ 293342 h 335356"/>
                <a:gd name="connsiteX2" fmla="*/ 26144 w 433686"/>
                <a:gd name="connsiteY2" fmla="*/ 173760 h 335356"/>
                <a:gd name="connsiteX3" fmla="*/ 150035 w 433686"/>
                <a:gd name="connsiteY3" fmla="*/ 57949 h 335356"/>
                <a:gd name="connsiteX4" fmla="*/ 422594 w 433686"/>
                <a:gd name="connsiteY4" fmla="*/ 41790 h 335356"/>
                <a:gd name="connsiteX5" fmla="*/ 283621 w 433686"/>
                <a:gd name="connsiteY5" fmla="*/ 277182 h 335356"/>
                <a:gd name="connsiteX6" fmla="*/ 283621 w 433686"/>
                <a:gd name="connsiteY6" fmla="*/ 277182 h 335356"/>
                <a:gd name="connsiteX7" fmla="*/ 105326 w 433686"/>
                <a:gd name="connsiteY7" fmla="*/ 334818 h 335356"/>
                <a:gd name="connsiteX8" fmla="*/ 328330 w 433686"/>
                <a:gd name="connsiteY8" fmla="*/ 34249 h 335356"/>
                <a:gd name="connsiteX9" fmla="*/ 167810 w 433686"/>
                <a:gd name="connsiteY9" fmla="*/ 87576 h 335356"/>
                <a:gd name="connsiteX10" fmla="*/ 55231 w 433686"/>
                <a:gd name="connsiteY10" fmla="*/ 192613 h 335356"/>
                <a:gd name="connsiteX11" fmla="*/ 40149 w 433686"/>
                <a:gd name="connsiteY11" fmla="*/ 276105 h 335356"/>
                <a:gd name="connsiteX12" fmla="*/ 266384 w 433686"/>
                <a:gd name="connsiteY12" fmla="*/ 248633 h 335356"/>
                <a:gd name="connsiteX13" fmla="*/ 266384 w 433686"/>
                <a:gd name="connsiteY13" fmla="*/ 248633 h 335356"/>
                <a:gd name="connsiteX14" fmla="*/ 394046 w 433686"/>
                <a:gd name="connsiteY14" fmla="*/ 60104 h 335356"/>
                <a:gd name="connsiteX15" fmla="*/ 328330 w 433686"/>
                <a:gd name="connsiteY15" fmla="*/ 34249 h 335356"/>
                <a:gd name="connsiteX16" fmla="*/ 275003 w 433686"/>
                <a:gd name="connsiteY16" fmla="*/ 263177 h 335356"/>
                <a:gd name="connsiteX17" fmla="*/ 275003 w 433686"/>
                <a:gd name="connsiteY17" fmla="*/ 263177 h 33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3686" h="335356">
                  <a:moveTo>
                    <a:pt x="105865" y="335357"/>
                  </a:moveTo>
                  <a:cubicBezTo>
                    <a:pt x="62773" y="335357"/>
                    <a:pt x="28299" y="321352"/>
                    <a:pt x="11062" y="293342"/>
                  </a:cubicBezTo>
                  <a:cubicBezTo>
                    <a:pt x="-7791" y="262100"/>
                    <a:pt x="-2405" y="219546"/>
                    <a:pt x="26144" y="173760"/>
                  </a:cubicBezTo>
                  <a:cubicBezTo>
                    <a:pt x="52538" y="131745"/>
                    <a:pt x="96708" y="90269"/>
                    <a:pt x="150035" y="57949"/>
                  </a:cubicBezTo>
                  <a:cubicBezTo>
                    <a:pt x="265307" y="-12614"/>
                    <a:pt x="385427" y="-19617"/>
                    <a:pt x="422594" y="41790"/>
                  </a:cubicBezTo>
                  <a:cubicBezTo>
                    <a:pt x="460300" y="103197"/>
                    <a:pt x="398893" y="206618"/>
                    <a:pt x="283621" y="277182"/>
                  </a:cubicBezTo>
                  <a:lnTo>
                    <a:pt x="283621" y="277182"/>
                  </a:lnTo>
                  <a:cubicBezTo>
                    <a:pt x="221137" y="315427"/>
                    <a:pt x="157037" y="334818"/>
                    <a:pt x="105326" y="334818"/>
                  </a:cubicBezTo>
                  <a:close/>
                  <a:moveTo>
                    <a:pt x="328330" y="34249"/>
                  </a:moveTo>
                  <a:cubicBezTo>
                    <a:pt x="285776" y="34249"/>
                    <a:pt x="228678" y="50408"/>
                    <a:pt x="167810" y="87576"/>
                  </a:cubicBezTo>
                  <a:cubicBezTo>
                    <a:pt x="118793" y="117202"/>
                    <a:pt x="78932" y="154907"/>
                    <a:pt x="55231" y="192613"/>
                  </a:cubicBezTo>
                  <a:cubicBezTo>
                    <a:pt x="34224" y="226549"/>
                    <a:pt x="28299" y="256713"/>
                    <a:pt x="40149" y="276105"/>
                  </a:cubicBezTo>
                  <a:cubicBezTo>
                    <a:pt x="63850" y="314888"/>
                    <a:pt x="160269" y="313272"/>
                    <a:pt x="266384" y="248633"/>
                  </a:cubicBezTo>
                  <a:lnTo>
                    <a:pt x="266384" y="248633"/>
                  </a:lnTo>
                  <a:cubicBezTo>
                    <a:pt x="371961" y="183995"/>
                    <a:pt x="417746" y="98887"/>
                    <a:pt x="394046" y="60104"/>
                  </a:cubicBezTo>
                  <a:cubicBezTo>
                    <a:pt x="383811" y="43406"/>
                    <a:pt x="360110" y="34249"/>
                    <a:pt x="328330" y="34249"/>
                  </a:cubicBezTo>
                  <a:close/>
                  <a:moveTo>
                    <a:pt x="275003" y="263177"/>
                  </a:moveTo>
                  <a:lnTo>
                    <a:pt x="275003" y="263177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D265A8E-EA07-376C-F5CB-1778FF6BA25A}"/>
                </a:ext>
              </a:extLst>
            </p:cNvPr>
            <p:cNvSpPr/>
            <p:nvPr/>
          </p:nvSpPr>
          <p:spPr>
            <a:xfrm flipH="1">
              <a:off x="11484068" y="6313830"/>
              <a:ext cx="434255" cy="335419"/>
            </a:xfrm>
            <a:custGeom>
              <a:avLst/>
              <a:gdLst>
                <a:gd name="connsiteX0" fmla="*/ 328360 w 434255"/>
                <a:gd name="connsiteY0" fmla="*/ 334881 h 335419"/>
                <a:gd name="connsiteX1" fmla="*/ 150065 w 434255"/>
                <a:gd name="connsiteY1" fmla="*/ 277244 h 335419"/>
                <a:gd name="connsiteX2" fmla="*/ 150065 w 434255"/>
                <a:gd name="connsiteY2" fmla="*/ 277244 h 335419"/>
                <a:gd name="connsiteX3" fmla="*/ 11092 w 434255"/>
                <a:gd name="connsiteY3" fmla="*/ 41852 h 335419"/>
                <a:gd name="connsiteX4" fmla="*/ 124210 w 434255"/>
                <a:gd name="connsiteY4" fmla="*/ 914 h 335419"/>
                <a:gd name="connsiteX5" fmla="*/ 284190 w 434255"/>
                <a:gd name="connsiteY5" fmla="*/ 58012 h 335419"/>
                <a:gd name="connsiteX6" fmla="*/ 423163 w 434255"/>
                <a:gd name="connsiteY6" fmla="*/ 293404 h 335419"/>
                <a:gd name="connsiteX7" fmla="*/ 328360 w 434255"/>
                <a:gd name="connsiteY7" fmla="*/ 335419 h 335419"/>
                <a:gd name="connsiteX8" fmla="*/ 167841 w 434255"/>
                <a:gd name="connsiteY8" fmla="*/ 248157 h 335419"/>
                <a:gd name="connsiteX9" fmla="*/ 394076 w 434255"/>
                <a:gd name="connsiteY9" fmla="*/ 275628 h 335419"/>
                <a:gd name="connsiteX10" fmla="*/ 266415 w 434255"/>
                <a:gd name="connsiteY10" fmla="*/ 87099 h 335419"/>
                <a:gd name="connsiteX11" fmla="*/ 121516 w 434255"/>
                <a:gd name="connsiteY11" fmla="*/ 34850 h 335419"/>
                <a:gd name="connsiteX12" fmla="*/ 40179 w 434255"/>
                <a:gd name="connsiteY12" fmla="*/ 59628 h 335419"/>
                <a:gd name="connsiteX13" fmla="*/ 167841 w 434255"/>
                <a:gd name="connsiteY13" fmla="*/ 248157 h 335419"/>
                <a:gd name="connsiteX14" fmla="*/ 167841 w 434255"/>
                <a:gd name="connsiteY14" fmla="*/ 248157 h 335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4255" h="335419">
                  <a:moveTo>
                    <a:pt x="328360" y="334881"/>
                  </a:moveTo>
                  <a:cubicBezTo>
                    <a:pt x="277188" y="334881"/>
                    <a:pt x="213088" y="315489"/>
                    <a:pt x="150065" y="277244"/>
                  </a:cubicBezTo>
                  <a:lnTo>
                    <a:pt x="150065" y="277244"/>
                  </a:lnTo>
                  <a:cubicBezTo>
                    <a:pt x="34793" y="206681"/>
                    <a:pt x="-26614" y="103797"/>
                    <a:pt x="11092" y="41852"/>
                  </a:cubicBezTo>
                  <a:cubicBezTo>
                    <a:pt x="29945" y="10610"/>
                    <a:pt x="70344" y="-3934"/>
                    <a:pt x="124210" y="914"/>
                  </a:cubicBezTo>
                  <a:cubicBezTo>
                    <a:pt x="173766" y="5224"/>
                    <a:pt x="230863" y="25692"/>
                    <a:pt x="284190" y="58012"/>
                  </a:cubicBezTo>
                  <a:cubicBezTo>
                    <a:pt x="399463" y="128576"/>
                    <a:pt x="460869" y="231459"/>
                    <a:pt x="423163" y="293404"/>
                  </a:cubicBezTo>
                  <a:cubicBezTo>
                    <a:pt x="405926" y="321414"/>
                    <a:pt x="371991" y="335419"/>
                    <a:pt x="328360" y="335419"/>
                  </a:cubicBezTo>
                  <a:close/>
                  <a:moveTo>
                    <a:pt x="167841" y="248157"/>
                  </a:moveTo>
                  <a:cubicBezTo>
                    <a:pt x="273417" y="312796"/>
                    <a:pt x="370375" y="314412"/>
                    <a:pt x="394076" y="275628"/>
                  </a:cubicBezTo>
                  <a:cubicBezTo>
                    <a:pt x="417777" y="236845"/>
                    <a:pt x="371991" y="151738"/>
                    <a:pt x="266415" y="87099"/>
                  </a:cubicBezTo>
                  <a:cubicBezTo>
                    <a:pt x="217397" y="57473"/>
                    <a:pt x="166225" y="38620"/>
                    <a:pt x="121516" y="34850"/>
                  </a:cubicBezTo>
                  <a:cubicBezTo>
                    <a:pt x="81656" y="31618"/>
                    <a:pt x="52030" y="40775"/>
                    <a:pt x="40179" y="59628"/>
                  </a:cubicBezTo>
                  <a:cubicBezTo>
                    <a:pt x="16479" y="98411"/>
                    <a:pt x="62264" y="183518"/>
                    <a:pt x="167841" y="248157"/>
                  </a:cubicBezTo>
                  <a:lnTo>
                    <a:pt x="167841" y="248157"/>
                  </a:lnTo>
                  <a:close/>
                </a:path>
              </a:pathLst>
            </a:custGeom>
            <a:solidFill>
              <a:srgbClr val="FFFFFF"/>
            </a:solidFill>
            <a:ln w="538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199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C8B2D-CEFB-1DCB-1E84-08DC8FA9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14">
            <a:extLst>
              <a:ext uri="{FF2B5EF4-FFF2-40B4-BE49-F238E27FC236}">
                <a16:creationId xmlns:a16="http://schemas.microsoft.com/office/drawing/2014/main" id="{B486F94B-2622-B8F9-B54E-36F55A9152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167" r="17569"/>
          <a:stretch/>
        </p:blipFill>
        <p:spPr>
          <a:xfrm>
            <a:off x="9572626" y="0"/>
            <a:ext cx="7025882" cy="11309350"/>
          </a:xfrm>
        </p:spPr>
      </p:pic>
    </p:spTree>
    <p:extLst>
      <p:ext uri="{BB962C8B-B14F-4D97-AF65-F5344CB8AC3E}">
        <p14:creationId xmlns:p14="http://schemas.microsoft.com/office/powerpoint/2010/main" val="3355036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814769AF-FF84-771C-E86C-F92CF418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a glance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38DD4E2E-83B0-EA3B-E07D-A1E58D022E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1" t="27977" r="16353" b="29756"/>
          <a:stretch/>
        </p:blipFill>
        <p:spPr>
          <a:xfrm>
            <a:off x="1483098" y="2652178"/>
            <a:ext cx="5064817" cy="228241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EA37620-D573-687D-5C36-06DE93C17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7" t="24512" r="23050" b="28815"/>
          <a:stretch/>
        </p:blipFill>
        <p:spPr>
          <a:xfrm>
            <a:off x="8295914" y="2652178"/>
            <a:ext cx="4475269" cy="252028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81F3570-F687-F25B-9060-A3C0B44696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5" t="34525" r="23737" b="33471"/>
          <a:stretch/>
        </p:blipFill>
        <p:spPr>
          <a:xfrm>
            <a:off x="14858589" y="2774355"/>
            <a:ext cx="3785059" cy="172819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55419AE-6C47-ED42-5DD0-E573B22BC1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1" t="34787" r="18896" b="34543"/>
          <a:stretch/>
        </p:blipFill>
        <p:spPr>
          <a:xfrm>
            <a:off x="8035826" y="8607002"/>
            <a:ext cx="4735358" cy="165618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35E48FA-61E4-0663-33F1-9D02652834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5" t="28490" r="28916" b="29243"/>
          <a:stretch/>
        </p:blipFill>
        <p:spPr>
          <a:xfrm>
            <a:off x="1699121" y="5510660"/>
            <a:ext cx="3240361" cy="228241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2E17217-089E-4016-DE46-CBD73A86665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8" t="31241" r="24617" b="30088"/>
          <a:stretch/>
        </p:blipFill>
        <p:spPr>
          <a:xfrm>
            <a:off x="11204177" y="5726682"/>
            <a:ext cx="3966701" cy="2088233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D86B579C-9101-D8F4-36DD-EFAF9F8CB5F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t="26929" r="39467" b="26399"/>
          <a:stretch/>
        </p:blipFill>
        <p:spPr>
          <a:xfrm>
            <a:off x="6235626" y="5294635"/>
            <a:ext cx="3845574" cy="252028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A81006B-5F0D-4AEA-BBF4-F0017A2A3D8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2" t="34382" r="33993" b="30947"/>
          <a:stretch/>
        </p:blipFill>
        <p:spPr>
          <a:xfrm>
            <a:off x="2923258" y="8462986"/>
            <a:ext cx="2764253" cy="187221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9A98195E-4AAC-87D7-61CB-B707E907D19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t="31912" r="30209" b="29417"/>
          <a:stretch/>
        </p:blipFill>
        <p:spPr>
          <a:xfrm>
            <a:off x="14300522" y="8462986"/>
            <a:ext cx="3079940" cy="2088233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9C38F9B1-319A-EDBE-D46C-29CE205595E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7" t="21822" r="35128" b="20837"/>
          <a:stretch/>
        </p:blipFill>
        <p:spPr>
          <a:xfrm>
            <a:off x="16316746" y="5150619"/>
            <a:ext cx="232690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68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491D-3680-11F1-CC7D-E5FF7EFB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06" y="3358659"/>
            <a:ext cx="9628492" cy="3769995"/>
          </a:xfrm>
        </p:spPr>
        <p:txBody>
          <a:bodyPr/>
          <a:lstStyle/>
          <a:p>
            <a:r>
              <a:rPr lang="en-US" dirty="0"/>
              <a:t>Partnership slides</a:t>
            </a:r>
          </a:p>
        </p:txBody>
      </p:sp>
    </p:spTree>
    <p:extLst>
      <p:ext uri="{BB962C8B-B14F-4D97-AF65-F5344CB8AC3E}">
        <p14:creationId xmlns:p14="http://schemas.microsoft.com/office/powerpoint/2010/main" val="1283704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491D-3680-11F1-CC7D-E5FF7EFB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ABE5B-8254-41C0-E6EB-3EB6DD3DA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56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F406EB-5855-EF4B-F96F-585AB0653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303610-6BA5-55BE-B55A-C4C86935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55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156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491D-3680-11F1-CC7D-E5FF7EFB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slides</a:t>
            </a:r>
          </a:p>
        </p:txBody>
      </p:sp>
    </p:spTree>
    <p:extLst>
      <p:ext uri="{BB962C8B-B14F-4D97-AF65-F5344CB8AC3E}">
        <p14:creationId xmlns:p14="http://schemas.microsoft.com/office/powerpoint/2010/main" val="316231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396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945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6703-A911-5D2F-44C3-543A8E37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i="1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5079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9052C1-91DA-ECBC-2F35-F30E45F0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391C4BA-73F1-A614-D281-A020A20411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19" r="951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2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8F78-951D-C49E-3C8A-2DCADC8D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5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99F8B-E562-D666-542E-68D5EA71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31CDC141-F59F-011C-DEF6-CE5D5A7D95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74" r="19674"/>
          <a:stretch/>
        </p:blipFill>
        <p:spPr/>
      </p:pic>
    </p:spTree>
    <p:extLst>
      <p:ext uri="{BB962C8B-B14F-4D97-AF65-F5344CB8AC3E}">
        <p14:creationId xmlns:p14="http://schemas.microsoft.com/office/powerpoint/2010/main" val="264677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2AEF-235B-556C-C259-2410CAB3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D2A20135-6037-4B55-6128-3620DD53A5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t="4555" r="3914" b="28778"/>
          <a:stretch/>
        </p:blipFill>
        <p:spPr>
          <a:xfrm>
            <a:off x="9578926" y="0"/>
            <a:ext cx="10533600" cy="11035749"/>
          </a:xfrm>
        </p:spPr>
      </p:pic>
    </p:spTree>
    <p:extLst>
      <p:ext uri="{BB962C8B-B14F-4D97-AF65-F5344CB8AC3E}">
        <p14:creationId xmlns:p14="http://schemas.microsoft.com/office/powerpoint/2010/main" val="217341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51742-B45A-4403-6D25-6EDF6294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Placeholder 6">
            <a:extLst>
              <a:ext uri="{FF2B5EF4-FFF2-40B4-BE49-F238E27FC236}">
                <a16:creationId xmlns:a16="http://schemas.microsoft.com/office/drawing/2014/main" id="{7BDDB35C-6FE7-CE5C-D8D4-62FE5F40E7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99" r="181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4287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alway Colour-way">
      <a:dk1>
        <a:srgbClr val="000000"/>
      </a:dk1>
      <a:lt1>
        <a:srgbClr val="FFFEFE"/>
      </a:lt1>
      <a:dk2>
        <a:srgbClr val="83003D"/>
      </a:dk2>
      <a:lt2>
        <a:srgbClr val="A70050"/>
      </a:lt2>
      <a:accent1>
        <a:srgbClr val="E5007E"/>
      </a:accent1>
      <a:accent2>
        <a:srgbClr val="007FA3"/>
      </a:accent2>
      <a:accent3>
        <a:srgbClr val="00BE6E"/>
      </a:accent3>
      <a:accent4>
        <a:srgbClr val="F48E2F"/>
      </a:accent4>
      <a:accent5>
        <a:srgbClr val="E20044"/>
      </a:accent5>
      <a:accent6>
        <a:srgbClr val="C4289B"/>
      </a:accent6>
      <a:hlink>
        <a:srgbClr val="A70050"/>
      </a:hlink>
      <a:folHlink>
        <a:srgbClr val="E5007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way_Powerpoint Template_v3" id="{56F830A0-520F-AD4F-B49C-952574B80D1D}" vid="{47542CEC-E56A-3047-AA73-BA144B76B4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5445A33AFAEC419A41B44D69E6129F" ma:contentTypeVersion="17" ma:contentTypeDescription="Create a new document." ma:contentTypeScope="" ma:versionID="1f72eb2a40284821dcf313b61316b216">
  <xsd:schema xmlns:xsd="http://www.w3.org/2001/XMLSchema" xmlns:xs="http://www.w3.org/2001/XMLSchema" xmlns:p="http://schemas.microsoft.com/office/2006/metadata/properties" xmlns:ns2="997cdd1e-e429-4b09-99d2-d895aefd500f" xmlns:ns3="a3ce718d-f813-4adc-8824-5d044fc7674a" targetNamespace="http://schemas.microsoft.com/office/2006/metadata/properties" ma:root="true" ma:fieldsID="172625b91df44b366c0f07ffcd48531a" ns2:_="" ns3:_="">
    <xsd:import namespace="997cdd1e-e429-4b09-99d2-d895aefd500f"/>
    <xsd:import namespace="a3ce718d-f813-4adc-8824-5d044fc767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DateandTim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cdd1e-e429-4b09-99d2-d895aefd50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ad60de0-1a06-47ac-a17b-03c64138ab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e718d-f813-4adc-8824-5d044fc76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002303e-3aac-4036-a93f-05678b6d1e37}" ma:internalName="TaxCatchAll" ma:showField="CatchAllData" ma:web="a3ce718d-f813-4adc-8824-5d044fc76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057938-1A95-4C7F-A544-15BBFDBD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7cdd1e-e429-4b09-99d2-d895aefd500f"/>
    <ds:schemaRef ds:uri="a3ce718d-f813-4adc-8824-5d044fc767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</TotalTime>
  <Words>47</Words>
  <Application>Microsoft Office PowerPoint</Application>
  <PresentationFormat>Custom</PresentationFormat>
  <Paragraphs>26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Inter</vt:lpstr>
      <vt:lpstr>Calibri</vt:lpstr>
      <vt:lpstr>Spectral-Light</vt:lpstr>
      <vt:lpstr>Spectral</vt:lpstr>
      <vt:lpstr>Inter Medium</vt:lpstr>
      <vt:lpstr>Arial</vt:lpstr>
      <vt:lpstr>Office Theme</vt:lpstr>
      <vt:lpstr>Cover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slides</vt:lpstr>
      <vt:lpstr>PowerPoint Presentation</vt:lpstr>
      <vt:lpstr>PowerPoint Presentation</vt:lpstr>
      <vt:lpstr>PowerPoint Presentation</vt:lpstr>
      <vt:lpstr>Divider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only slides</vt:lpstr>
      <vt:lpstr>PowerPoint Presentation</vt:lpstr>
      <vt:lpstr>PowerPoint Presentation</vt:lpstr>
      <vt:lpstr>PowerPoint Presentation</vt:lpstr>
      <vt:lpstr>PowerPoint Presentation</vt:lpstr>
      <vt:lpstr>Charts, tables and icons</vt:lpstr>
      <vt:lpstr>Bar chart</vt:lpstr>
      <vt:lpstr>Line chart</vt:lpstr>
      <vt:lpstr>Pie chart</vt:lpstr>
      <vt:lpstr>Tables</vt:lpstr>
      <vt:lpstr>Icons</vt:lpstr>
      <vt:lpstr>At a glance</vt:lpstr>
      <vt:lpstr>Partnership slides</vt:lpstr>
      <vt:lpstr>PowerPoint Presentation</vt:lpstr>
      <vt:lpstr>PowerPoint Presentation</vt:lpstr>
      <vt:lpstr>PowerPoint Presentation</vt:lpstr>
      <vt:lpstr>Closing slides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slides</dc:title>
  <dc:creator>Alex Seawright</dc:creator>
  <cp:lastModifiedBy>Conor Judge</cp:lastModifiedBy>
  <cp:revision>4</cp:revision>
  <dcterms:created xsi:type="dcterms:W3CDTF">2022-08-02T10:02:09Z</dcterms:created>
  <dcterms:modified xsi:type="dcterms:W3CDTF">2023-05-15T00:41:05Z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</Properties>
</file>